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59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69" r:id="rId12"/>
    <p:sldId id="283" r:id="rId13"/>
    <p:sldId id="260" r:id="rId14"/>
    <p:sldId id="285" r:id="rId15"/>
    <p:sldId id="261" r:id="rId16"/>
    <p:sldId id="262" r:id="rId17"/>
    <p:sldId id="263" r:id="rId18"/>
    <p:sldId id="264" r:id="rId19"/>
    <p:sldId id="284" r:id="rId20"/>
    <p:sldId id="265" r:id="rId21"/>
    <p:sldId id="266" r:id="rId22"/>
    <p:sldId id="267" r:id="rId23"/>
    <p:sldId id="268" r:id="rId24"/>
    <p:sldId id="270" r:id="rId25"/>
    <p:sldId id="281" r:id="rId26"/>
    <p:sldId id="286" r:id="rId27"/>
    <p:sldId id="287" r:id="rId28"/>
    <p:sldId id="288" r:id="rId29"/>
    <p:sldId id="289" r:id="rId30"/>
    <p:sldId id="290" r:id="rId31"/>
    <p:sldId id="271" r:id="rId32"/>
    <p:sldId id="272" r:id="rId33"/>
    <p:sldId id="273" r:id="rId3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şlıksız Bölüm" id="{C8B51A04-0A3C-4F05-9F84-7729F7751E3C}">
          <p14:sldIdLst>
            <p14:sldId id="256"/>
            <p14:sldId id="258"/>
            <p14:sldId id="259"/>
            <p14:sldId id="274"/>
            <p14:sldId id="275"/>
            <p14:sldId id="276"/>
            <p14:sldId id="277"/>
            <p14:sldId id="278"/>
            <p14:sldId id="279"/>
            <p14:sldId id="280"/>
            <p14:sldId id="269"/>
            <p14:sldId id="283"/>
            <p14:sldId id="260"/>
            <p14:sldId id="285"/>
            <p14:sldId id="261"/>
            <p14:sldId id="262"/>
            <p14:sldId id="263"/>
            <p14:sldId id="264"/>
            <p14:sldId id="284"/>
            <p14:sldId id="265"/>
            <p14:sldId id="266"/>
            <p14:sldId id="267"/>
            <p14:sldId id="268"/>
            <p14:sldId id="270"/>
            <p14:sldId id="281"/>
            <p14:sldId id="286"/>
            <p14:sldId id="287"/>
            <p14:sldId id="288"/>
            <p14:sldId id="289"/>
            <p14:sldId id="290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24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7CBC2-DCCB-4431-B368-4055D963F182}" type="datetimeFigureOut">
              <a:rPr lang="tr-TR" smtClean="0"/>
              <a:pPr/>
              <a:t>4.04.2023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41BDB-25DE-4479-9F48-9172E30633F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4.04.2023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4.04.2023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4.04.2023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4.04.2023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4.04.2023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4.04.2023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4.04.2023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4.04.2023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4.04.2023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4.04.2023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4.04.2023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11" name="10 Metin kutusu"/>
          <p:cNvSpPr txBox="1"/>
          <p:nvPr userDrawn="1"/>
        </p:nvSpPr>
        <p:spPr>
          <a:xfrm>
            <a:off x="3714745" y="571480"/>
            <a:ext cx="1785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Proje Avrupa Birliği ve Türkiye Cumhuriyeti </a:t>
            </a:r>
          </a:p>
          <a:p>
            <a:pPr algn="ctr"/>
            <a:r>
              <a:rPr lang="tr-TR" sz="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tarafından finanse edilmektedir.</a:t>
            </a:r>
            <a:endParaRPr lang="en-US" sz="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sz="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project is co-funded by the European Union</a:t>
            </a:r>
          </a:p>
          <a:p>
            <a:pPr algn="ctr"/>
            <a:r>
              <a:rPr lang="en-US" sz="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Republic</a:t>
            </a:r>
            <a:r>
              <a:rPr lang="en-US" sz="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Turkey</a:t>
            </a:r>
            <a:endParaRPr lang="tr-TR" sz="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tr-TR" sz="600" dirty="0"/>
          </a:p>
        </p:txBody>
      </p:sp>
      <p:pic>
        <p:nvPicPr>
          <p:cNvPr id="13" name="12 Resim" descr="HKU-logo-dikey-tr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124952" y="6357959"/>
            <a:ext cx="375742" cy="416912"/>
          </a:xfrm>
          <a:prstGeom prst="rect">
            <a:avLst/>
          </a:prstGeom>
        </p:spPr>
      </p:pic>
      <p:pic>
        <p:nvPicPr>
          <p:cNvPr id="1026" name="Picture 2" descr="C:\Users\ilker\Desktop\AB projesi\Logo\png\ikgpro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42907" y="5882800"/>
            <a:ext cx="1285884" cy="606549"/>
          </a:xfrm>
          <a:prstGeom prst="rect">
            <a:avLst/>
          </a:prstGeom>
          <a:noFill/>
        </p:spPr>
      </p:pic>
      <p:pic>
        <p:nvPicPr>
          <p:cNvPr id="7" name="Picture 3" descr="C:\Users\ilker\Desktop\AB projesi\Logo\png\meb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14810" y="5904815"/>
            <a:ext cx="928695" cy="524581"/>
          </a:xfrm>
          <a:prstGeom prst="rect">
            <a:avLst/>
          </a:prstGeom>
          <a:noFill/>
        </p:spPr>
      </p:pic>
      <p:pic>
        <p:nvPicPr>
          <p:cNvPr id="1028" name="Picture 4" descr="C:\Users\ilker\Desktop\AB projesi\Logo\png\bilsem.pn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14752" y="6357963"/>
            <a:ext cx="319991" cy="401655"/>
          </a:xfrm>
          <a:prstGeom prst="rect">
            <a:avLst/>
          </a:prstGeom>
          <a:noFill/>
        </p:spPr>
      </p:pic>
      <p:pic>
        <p:nvPicPr>
          <p:cNvPr id="1029" name="Picture 5" descr="C:\Users\ilker\Desktop\AB projesi\Logo\png\proje logo.pn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429132" y="6429397"/>
            <a:ext cx="333397" cy="327283"/>
          </a:xfrm>
          <a:prstGeom prst="rect">
            <a:avLst/>
          </a:prstGeom>
          <a:noFill/>
        </p:spPr>
      </p:pic>
      <p:pic>
        <p:nvPicPr>
          <p:cNvPr id="1030" name="Picture 6" descr="C:\Users\ilker\Desktop\AB projesi\Logo\png\sosyal.png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215338" y="6090408"/>
            <a:ext cx="642950" cy="338988"/>
          </a:xfrm>
          <a:prstGeom prst="rect">
            <a:avLst/>
          </a:prstGeom>
          <a:noFill/>
        </p:spPr>
      </p:pic>
      <p:pic>
        <p:nvPicPr>
          <p:cNvPr id="1031" name="Picture 7" descr="C:\Users\ilker\Desktop\AB projesi\Logo\png\ab.png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3857620" y="71414"/>
            <a:ext cx="1341709" cy="54292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3714752"/>
            <a:ext cx="9144000" cy="1470025"/>
          </a:xfrm>
        </p:spPr>
        <p:txBody>
          <a:bodyPr>
            <a:noAutofit/>
          </a:bodyPr>
          <a:lstStyle/>
          <a:p>
            <a:pPr defTabSz="958850"/>
            <a:br>
              <a:rPr lang="tr-TR" sz="2200" b="1" dirty="0"/>
            </a:br>
            <a:br>
              <a:rPr lang="tr-TR" sz="2200" b="1" dirty="0"/>
            </a:br>
            <a:br>
              <a:rPr lang="tr-TR" sz="2200" b="1" dirty="0"/>
            </a:br>
            <a:r>
              <a:rPr lang="tr-TR" sz="2200" b="1" dirty="0"/>
              <a:t>“A CHANCE TO TEACHERS TO UNWRAP THE PACKAGES OF THE GIFTED</a:t>
            </a:r>
            <a:r>
              <a:rPr lang="tr-TR" sz="2200" dirty="0"/>
              <a:t>”</a:t>
            </a:r>
            <a:r>
              <a:rPr lang="tr-TR" sz="2200" b="1" dirty="0"/>
              <a:t> </a:t>
            </a:r>
            <a:br>
              <a:rPr lang="tr-TR" sz="2200" b="1" dirty="0"/>
            </a:br>
            <a:br>
              <a:rPr lang="tr-TR" sz="2200" b="1" dirty="0"/>
            </a:br>
            <a:endParaRPr lang="tr-TR" sz="22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1345704"/>
          </a:xfrm>
        </p:spPr>
        <p:txBody>
          <a:bodyPr>
            <a:normAutofit/>
          </a:bodyPr>
          <a:lstStyle/>
          <a:p>
            <a:r>
              <a:rPr lang="tr-TR" sz="2000" b="1" dirty="0">
                <a:solidFill>
                  <a:schemeClr val="tx1"/>
                </a:solidFill>
              </a:rPr>
              <a:t>Bütünleştirici Eğitim İçin Özel Eğitim Hizmetlerinin Kalitesinin Arttırılması (IQSES) </a:t>
            </a:r>
          </a:p>
          <a:p>
            <a:r>
              <a:rPr lang="tr-TR" sz="2000" b="1" dirty="0">
                <a:solidFill>
                  <a:schemeClr val="tx1"/>
                </a:solidFill>
              </a:rPr>
              <a:t>Hibe Programı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2" y="3000372"/>
            <a:ext cx="857256" cy="8886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87757623-A200-4ED1-829D-639579B86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8703"/>
            <a:ext cx="9144000" cy="440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64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9ADA3DD3-F529-45D7-A83E-9D376B381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Ücretsiz Tasarım Aracı: Sunumlar, Video, Sosyal Medya | Canva">
            <a:extLst>
              <a:ext uri="{FF2B5EF4-FFF2-40B4-BE49-F238E27FC236}">
                <a16:creationId xmlns:a16="http://schemas.microsoft.com/office/drawing/2014/main" id="{DBAE865C-7BDE-4EC4-84AA-75699B460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0F8FC3A6-D234-4FB1-AB50-351B746CCC0E}"/>
              </a:ext>
            </a:extLst>
          </p:cNvPr>
          <p:cNvSpPr txBox="1">
            <a:spLocks/>
          </p:cNvSpPr>
          <p:nvPr/>
        </p:nvSpPr>
        <p:spPr>
          <a:xfrm>
            <a:off x="1259632" y="4005064"/>
            <a:ext cx="8229600" cy="605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b="1" dirty="0"/>
              <a:t> (en yaygın kullanılan araç)</a:t>
            </a:r>
          </a:p>
        </p:txBody>
      </p:sp>
    </p:spTree>
    <p:extLst>
      <p:ext uri="{BB962C8B-B14F-4D97-AF65-F5344CB8AC3E}">
        <p14:creationId xmlns:p14="http://schemas.microsoft.com/office/powerpoint/2010/main" val="3356741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639209F-BD53-4504-81CA-5CE9912B2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0318"/>
            <a:ext cx="9144000" cy="463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01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9ADA3DD3-F529-45D7-A83E-9D376B381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EC1CD23-69E2-402E-A48A-431B17B4F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46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64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443D67D-2E91-42F2-990E-1B52414AD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137"/>
            <a:ext cx="9144000" cy="487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68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9ADA3DD3-F529-45D7-A83E-9D376B381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E35D5C0-64AB-4CAC-993A-44FF8D6D3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1070"/>
            <a:ext cx="9144000" cy="511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91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9ADA3DD3-F529-45D7-A83E-9D376B381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12E674E-01A9-42C9-B4BD-E8BDCF3E1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12" y="1268760"/>
            <a:ext cx="7956376" cy="452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23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01CA5A7-C736-48F4-95DC-3D516BFC8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037" y="1340768"/>
            <a:ext cx="4935925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68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9ADA3DD3-F529-45D7-A83E-9D376B381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5438CEA-CBB7-4937-B719-D728F1D24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1749"/>
            <a:ext cx="9144000" cy="465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76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1EA8697-080C-4BB6-B4F3-8F20C8525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4296"/>
            <a:ext cx="9144000" cy="468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65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05C6D5B-814B-43A4-9587-89FF39AAB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3624"/>
            <a:ext cx="8229600" cy="1326878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/>
              <a:t>ÖĞRETİM TEKNOLOJİLERİ</a:t>
            </a:r>
          </a:p>
          <a:p>
            <a:pPr marL="0" indent="0" algn="ctr">
              <a:buNone/>
            </a:pPr>
            <a:r>
              <a:rPr lang="tr-TR" dirty="0"/>
              <a:t>WEB 2.0 ARAÇLARI ve YAPAY ZEKA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C35C54F-D511-4CEB-98E8-BDA202079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784" y="2348880"/>
            <a:ext cx="560043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92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9ADA3DD3-F529-45D7-A83E-9D376B381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3E147A4-478A-4A40-981F-6F9757A9A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880" y="1124744"/>
            <a:ext cx="6732240" cy="473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25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9ADA3DD3-F529-45D7-A83E-9D376B381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A8090A9-D0B0-4455-B0AC-4FAD16C20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144000" cy="471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60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9ADA3DD3-F529-45D7-A83E-9D376B381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D29AC3C-43C7-492E-99B5-56F09E2E0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9144000" cy="490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88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9ADA3DD3-F529-45D7-A83E-9D376B381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3741791-C44E-458A-9A1C-5675A86E1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5202"/>
            <a:ext cx="9144000" cy="470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94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9ADA3DD3-F529-45D7-A83E-9D376B381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omment utiliser dès aujourd'hui ChatGPT-4, la nouvelle version de Chat GPT  ? - Recette 2mamie et papi">
            <a:extLst>
              <a:ext uri="{FF2B5EF4-FFF2-40B4-BE49-F238E27FC236}">
                <a16:creationId xmlns:a16="http://schemas.microsoft.com/office/drawing/2014/main" id="{C02CAB22-BFB8-4197-A488-1C60748A1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56903"/>
            <a:ext cx="82296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5ADAF4CC-3BCB-4A65-867D-08337D298F4D}"/>
              </a:ext>
            </a:extLst>
          </p:cNvPr>
          <p:cNvSpPr txBox="1"/>
          <p:nvPr/>
        </p:nvSpPr>
        <p:spPr>
          <a:xfrm>
            <a:off x="1259632" y="987571"/>
            <a:ext cx="69127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tr-TR" sz="2400" b="1" dirty="0"/>
              <a:t>YAPAY ZEKA (</a:t>
            </a:r>
            <a:r>
              <a:rPr lang="tr-TR" sz="2400" b="1" dirty="0" err="1"/>
              <a:t>Chatbot</a:t>
            </a:r>
            <a:r>
              <a:rPr lang="tr-TR" sz="2400" b="1" dirty="0"/>
              <a:t> Teknolojisi-Soru cevap)</a:t>
            </a:r>
          </a:p>
        </p:txBody>
      </p:sp>
    </p:spTree>
    <p:extLst>
      <p:ext uri="{BB962C8B-B14F-4D97-AF65-F5344CB8AC3E}">
        <p14:creationId xmlns:p14="http://schemas.microsoft.com/office/powerpoint/2010/main" val="3057643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5ADAF4CC-3BCB-4A65-867D-08337D298F4D}"/>
              </a:ext>
            </a:extLst>
          </p:cNvPr>
          <p:cNvSpPr txBox="1"/>
          <p:nvPr/>
        </p:nvSpPr>
        <p:spPr>
          <a:xfrm>
            <a:off x="2051720" y="987571"/>
            <a:ext cx="4643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tr-TR" sz="2400" b="1" dirty="0"/>
              <a:t>YAPAY ZEKA (</a:t>
            </a:r>
            <a:r>
              <a:rPr lang="tr-TR" sz="2400" b="1" dirty="0" err="1"/>
              <a:t>Chatbot</a:t>
            </a:r>
            <a:r>
              <a:rPr lang="tr-TR" sz="2400" b="1" dirty="0"/>
              <a:t>)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6BE9426-3864-4E43-A2D5-5A3E3B56C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49236"/>
            <a:ext cx="7524328" cy="444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40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5ADAF4CC-3BCB-4A65-867D-08337D298F4D}"/>
              </a:ext>
            </a:extLst>
          </p:cNvPr>
          <p:cNvSpPr txBox="1"/>
          <p:nvPr/>
        </p:nvSpPr>
        <p:spPr>
          <a:xfrm>
            <a:off x="2051720" y="987571"/>
            <a:ext cx="4643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tr-TR" sz="2400" b="1" dirty="0"/>
              <a:t>YAPAY ZEKA (</a:t>
            </a:r>
            <a:r>
              <a:rPr lang="tr-TR" sz="2400" b="1" dirty="0" err="1"/>
              <a:t>Photomath</a:t>
            </a:r>
            <a:r>
              <a:rPr lang="tr-TR" sz="2400" b="1" dirty="0"/>
              <a:t>)</a:t>
            </a:r>
          </a:p>
        </p:txBody>
      </p:sp>
      <p:pic>
        <p:nvPicPr>
          <p:cNvPr id="1026" name="Picture 2" descr="PhotoMath Brings Its Awesome Math Equation Solving App To Android |  TechCrunch">
            <a:extLst>
              <a:ext uri="{FF2B5EF4-FFF2-40B4-BE49-F238E27FC236}">
                <a16:creationId xmlns:a16="http://schemas.microsoft.com/office/drawing/2014/main" id="{71630F5B-2FCA-4FE9-8AD9-222EFB88C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436757"/>
            <a:ext cx="6648777" cy="44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16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5ADAF4CC-3BCB-4A65-867D-08337D298F4D}"/>
              </a:ext>
            </a:extLst>
          </p:cNvPr>
          <p:cNvSpPr txBox="1"/>
          <p:nvPr/>
        </p:nvSpPr>
        <p:spPr>
          <a:xfrm>
            <a:off x="2051720" y="987571"/>
            <a:ext cx="4643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tr-TR" sz="2400" b="1" dirty="0"/>
              <a:t>YAPAY ZEKA (Canlı Türlerini Tanır)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941EA92-1296-46B9-8F09-5024E9F9B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2313"/>
            <a:ext cx="9144000" cy="389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38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5ADAF4CC-3BCB-4A65-867D-08337D298F4D}"/>
              </a:ext>
            </a:extLst>
          </p:cNvPr>
          <p:cNvSpPr txBox="1"/>
          <p:nvPr/>
        </p:nvSpPr>
        <p:spPr>
          <a:xfrm>
            <a:off x="1619672" y="1016387"/>
            <a:ext cx="5760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tr-TR" sz="2400" b="1" dirty="0"/>
              <a:t>YAPAY ZEKA (İngilizce öğretiyor-hıza göre)</a:t>
            </a:r>
          </a:p>
        </p:txBody>
      </p:sp>
      <p:pic>
        <p:nvPicPr>
          <p:cNvPr id="2050" name="Picture 2" descr="How Duolingo Created a Formula for Success on TikTok | Sprout Social">
            <a:extLst>
              <a:ext uri="{FF2B5EF4-FFF2-40B4-BE49-F238E27FC236}">
                <a16:creationId xmlns:a16="http://schemas.microsoft.com/office/drawing/2014/main" id="{A8CF34A9-8409-497C-8742-15ED147B7D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48" y="1719273"/>
            <a:ext cx="7308304" cy="412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294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5ADAF4CC-3BCB-4A65-867D-08337D298F4D}"/>
              </a:ext>
            </a:extLst>
          </p:cNvPr>
          <p:cNvSpPr txBox="1"/>
          <p:nvPr/>
        </p:nvSpPr>
        <p:spPr>
          <a:xfrm>
            <a:off x="1619672" y="1016387"/>
            <a:ext cx="5760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tr-TR" sz="2400" b="1" dirty="0"/>
              <a:t>YAPAY ZEKA (Müzik besteleri yapabiliyor)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1F31C59-7E1C-4133-80B3-979C47F5E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78052"/>
            <a:ext cx="7668344" cy="424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77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F287F03-3EA3-48AC-8BB4-B469EA778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42" y="1325342"/>
            <a:ext cx="9144000" cy="4615821"/>
          </a:xfrm>
          <a:prstGeom prst="rect">
            <a:avLst/>
          </a:prstGeom>
        </p:spPr>
      </p:pic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1FB31E9E-9D74-4895-861A-F548BB6B6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605176"/>
          </a:xfrm>
        </p:spPr>
        <p:txBody>
          <a:bodyPr/>
          <a:lstStyle/>
          <a:p>
            <a:pPr marL="0" indent="0" algn="ctr">
              <a:buNone/>
            </a:pPr>
            <a:r>
              <a:rPr lang="tr-TR" b="1" dirty="0"/>
              <a:t>SUNUM ARAÇLARI</a:t>
            </a:r>
          </a:p>
        </p:txBody>
      </p:sp>
    </p:spTree>
    <p:extLst>
      <p:ext uri="{BB962C8B-B14F-4D97-AF65-F5344CB8AC3E}">
        <p14:creationId xmlns:p14="http://schemas.microsoft.com/office/powerpoint/2010/main" val="18821820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5ADAF4CC-3BCB-4A65-867D-08337D298F4D}"/>
              </a:ext>
            </a:extLst>
          </p:cNvPr>
          <p:cNvSpPr txBox="1"/>
          <p:nvPr/>
        </p:nvSpPr>
        <p:spPr>
          <a:xfrm>
            <a:off x="323528" y="1016387"/>
            <a:ext cx="87129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tr-TR" sz="2400" b="1" dirty="0"/>
              <a:t>YAPAY ZEKA </a:t>
            </a:r>
          </a:p>
          <a:p>
            <a:pPr marL="0" indent="0" algn="ctr">
              <a:buNone/>
            </a:pPr>
            <a:r>
              <a:rPr lang="tr-TR" sz="2400" b="1" dirty="0"/>
              <a:t>(</a:t>
            </a:r>
            <a:r>
              <a:rPr lang="tr-TR" sz="2400" b="1" dirty="0" err="1"/>
              <a:t>Socratic</a:t>
            </a:r>
            <a:r>
              <a:rPr lang="tr-TR" sz="2400" b="1" dirty="0"/>
              <a:t>-Resim çekilen tüm derslerle ilgili bilgiler veriyor)</a:t>
            </a:r>
          </a:p>
        </p:txBody>
      </p:sp>
      <p:pic>
        <p:nvPicPr>
          <p:cNvPr id="3074" name="Picture 2" descr="Socratic App: Best learning &amp; Homework app for Students">
            <a:extLst>
              <a:ext uri="{FF2B5EF4-FFF2-40B4-BE49-F238E27FC236}">
                <a16:creationId xmlns:a16="http://schemas.microsoft.com/office/drawing/2014/main" id="{F83942B3-C837-42C4-8E89-099B86790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84" y="1853425"/>
            <a:ext cx="6447631" cy="407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56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9ADA3DD3-F529-45D7-A83E-9D376B381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How to Use Green Screen Effect in Movavi Video Editor (Chroma Key to  Replace Video Background) - YouTube">
            <a:extLst>
              <a:ext uri="{FF2B5EF4-FFF2-40B4-BE49-F238E27FC236}">
                <a16:creationId xmlns:a16="http://schemas.microsoft.com/office/drawing/2014/main" id="{4760838C-35A5-4A3B-AE22-FAA3AB8C6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52736"/>
            <a:ext cx="8686800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007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9ADA3DD3-F529-45D7-A83E-9D376B381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Using a green screen with Movavi video editor - YouTube">
            <a:extLst>
              <a:ext uri="{FF2B5EF4-FFF2-40B4-BE49-F238E27FC236}">
                <a16:creationId xmlns:a16="http://schemas.microsoft.com/office/drawing/2014/main" id="{7BBDE519-287D-4469-9B90-1B832DB2B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14425"/>
            <a:ext cx="82296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3412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9ADA3DD3-F529-45D7-A83E-9D376B381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1468759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Hazırlayan: Bekir SEVİNÇ</a:t>
            </a:r>
          </a:p>
          <a:p>
            <a:pPr marL="0" indent="0">
              <a:buNone/>
            </a:pPr>
            <a:r>
              <a:rPr lang="tr-TR" dirty="0"/>
              <a:t>Bilişim Teknolojileri Öğretmeni</a:t>
            </a:r>
          </a:p>
        </p:txBody>
      </p:sp>
    </p:spTree>
    <p:extLst>
      <p:ext uri="{BB962C8B-B14F-4D97-AF65-F5344CB8AC3E}">
        <p14:creationId xmlns:p14="http://schemas.microsoft.com/office/powerpoint/2010/main" val="1920274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6F8C883-21F1-401C-B8BC-960DD6073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2813"/>
            <a:ext cx="9144000" cy="501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03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1E1F0D2-973E-49EC-8409-916F7A7FA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52736"/>
            <a:ext cx="8604448" cy="499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48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7FD7F825-BAD1-4AD4-948D-97BB0FB8F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7541"/>
            <a:ext cx="9144000" cy="5102917"/>
          </a:xfrm>
          <a:prstGeom prst="rect">
            <a:avLst/>
          </a:prstGeom>
        </p:spPr>
      </p:pic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457A172A-BEC3-4BEB-A17B-CEEED600C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832" y="2996952"/>
            <a:ext cx="8229600" cy="605176"/>
          </a:xfrm>
        </p:spPr>
        <p:txBody>
          <a:bodyPr/>
          <a:lstStyle/>
          <a:p>
            <a:pPr marL="0" indent="0" algn="ctr">
              <a:buNone/>
            </a:pPr>
            <a:r>
              <a:rPr lang="tr-TR" b="1" dirty="0"/>
              <a:t>WİX SİTE </a:t>
            </a:r>
          </a:p>
        </p:txBody>
      </p:sp>
    </p:spTree>
    <p:extLst>
      <p:ext uri="{BB962C8B-B14F-4D97-AF65-F5344CB8AC3E}">
        <p14:creationId xmlns:p14="http://schemas.microsoft.com/office/powerpoint/2010/main" val="4230652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C6F3B15-5EB3-428C-851F-EB3433A7B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2553"/>
            <a:ext cx="9144000" cy="471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68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242F9DC7-93BF-45A2-8F58-0F4BE88D2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80728"/>
            <a:ext cx="7812360" cy="5046116"/>
          </a:xfrm>
          <a:prstGeom prst="rect">
            <a:avLst/>
          </a:prstGeom>
        </p:spPr>
      </p:pic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411A8E37-2C63-4F00-A576-F0C4A8153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696" y="3201198"/>
            <a:ext cx="8229600" cy="605176"/>
          </a:xfrm>
        </p:spPr>
        <p:txBody>
          <a:bodyPr/>
          <a:lstStyle/>
          <a:p>
            <a:pPr marL="0" indent="0" algn="ctr">
              <a:buNone/>
            </a:pPr>
            <a:r>
              <a:rPr lang="tr-TR" b="1" dirty="0" err="1"/>
              <a:t>Padlet</a:t>
            </a:r>
            <a:r>
              <a:rPr lang="tr-TR" b="1" dirty="0"/>
              <a:t> (en yaygın)</a:t>
            </a:r>
          </a:p>
        </p:txBody>
      </p:sp>
    </p:spTree>
    <p:extLst>
      <p:ext uri="{BB962C8B-B14F-4D97-AF65-F5344CB8AC3E}">
        <p14:creationId xmlns:p14="http://schemas.microsoft.com/office/powerpoint/2010/main" val="3308605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BAD4D57-4E89-4667-875F-C8BC3E888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5577"/>
            <a:ext cx="9144000" cy="474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10224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111</Words>
  <Application>Microsoft Office PowerPoint</Application>
  <PresentationFormat>Ekran Gösterisi (4:3)</PresentationFormat>
  <Paragraphs>19</Paragraphs>
  <Slides>33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6" baseType="lpstr">
      <vt:lpstr>Arial</vt:lpstr>
      <vt:lpstr>Calibri</vt:lpstr>
      <vt:lpstr>Ofis Teması</vt:lpstr>
      <vt:lpstr>   “A CHANCE TO TEACHERS TO UNWRAP THE PACKAGES OF THE GIFTED” 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Bilsem Şablon</dc:title>
  <dc:creator>ilker</dc:creator>
  <cp:lastModifiedBy>Administrator</cp:lastModifiedBy>
  <cp:revision>49</cp:revision>
  <dcterms:created xsi:type="dcterms:W3CDTF">2021-12-21T18:59:25Z</dcterms:created>
  <dcterms:modified xsi:type="dcterms:W3CDTF">2023-04-04T21:38:07Z</dcterms:modified>
</cp:coreProperties>
</file>