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5" r:id="rId2"/>
  </p:sldMasterIdLst>
  <p:sldIdLst>
    <p:sldId id="318" r:id="rId3"/>
    <p:sldId id="256" r:id="rId4"/>
    <p:sldId id="268" r:id="rId5"/>
    <p:sldId id="266" r:id="rId6"/>
    <p:sldId id="265" r:id="rId7"/>
    <p:sldId id="296" r:id="rId8"/>
    <p:sldId id="297" r:id="rId9"/>
    <p:sldId id="267" r:id="rId10"/>
    <p:sldId id="272" r:id="rId11"/>
    <p:sldId id="295" r:id="rId12"/>
    <p:sldId id="278" r:id="rId13"/>
    <p:sldId id="293" r:id="rId14"/>
    <p:sldId id="281" r:id="rId15"/>
    <p:sldId id="286" r:id="rId16"/>
    <p:sldId id="285" r:id="rId17"/>
    <p:sldId id="279" r:id="rId18"/>
    <p:sldId id="283" r:id="rId19"/>
    <p:sldId id="294" r:id="rId20"/>
    <p:sldId id="287" r:id="rId21"/>
    <p:sldId id="307" r:id="rId22"/>
    <p:sldId id="312" r:id="rId23"/>
    <p:sldId id="308" r:id="rId24"/>
    <p:sldId id="306" r:id="rId25"/>
    <p:sldId id="311" r:id="rId26"/>
    <p:sldId id="276" r:id="rId27"/>
    <p:sldId id="313" r:id="rId28"/>
    <p:sldId id="277" r:id="rId29"/>
    <p:sldId id="314" r:id="rId30"/>
    <p:sldId id="315" r:id="rId31"/>
    <p:sldId id="316"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D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3" autoAdjust="0"/>
    <p:restoredTop sz="94660"/>
  </p:normalViewPr>
  <p:slideViewPr>
    <p:cSldViewPr snapToGrid="0">
      <p:cViewPr varScale="1">
        <p:scale>
          <a:sx n="89" d="100"/>
          <a:sy n="89" d="100"/>
        </p:scale>
        <p:origin x="19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88FAFF-8CC7-42BA-912F-7D9F769A3C59}" type="doc">
      <dgm:prSet loTypeId="urn:microsoft.com/office/officeart/2005/8/layout/pyramid2" loCatId="pyramid" qsTypeId="urn:microsoft.com/office/officeart/2005/8/quickstyle/simple1" qsCatId="simple" csTypeId="urn:microsoft.com/office/officeart/2005/8/colors/accent1_2" csCatId="accent1" phldr="1"/>
      <dgm:spPr/>
    </dgm:pt>
    <dgm:pt modelId="{9BAD40E8-5732-427D-B898-9C2389FE19FA}">
      <dgm:prSet phldrT="[Metin]"/>
      <dgm:spPr/>
      <dgm:t>
        <a:bodyPr/>
        <a:lstStyle/>
        <a:p>
          <a:r>
            <a:rPr lang="tr-TR" b="1" dirty="0" smtClean="0"/>
            <a:t>YAPILANDIRMACI YAKLAŞIM</a:t>
          </a:r>
          <a:endParaRPr lang="tr-TR" b="1" dirty="0"/>
        </a:p>
      </dgm:t>
    </dgm:pt>
    <dgm:pt modelId="{AF42A3BC-9A95-445F-AFAD-D3C8959D9F5C}" type="parTrans" cxnId="{E58F50FC-ACC8-4F58-94B5-10D984CED6BC}">
      <dgm:prSet/>
      <dgm:spPr/>
      <dgm:t>
        <a:bodyPr/>
        <a:lstStyle/>
        <a:p>
          <a:endParaRPr lang="tr-TR"/>
        </a:p>
      </dgm:t>
    </dgm:pt>
    <dgm:pt modelId="{8E21283A-3EE0-47BB-A936-E0359B126030}" type="sibTrans" cxnId="{E58F50FC-ACC8-4F58-94B5-10D984CED6BC}">
      <dgm:prSet/>
      <dgm:spPr/>
      <dgm:t>
        <a:bodyPr/>
        <a:lstStyle/>
        <a:p>
          <a:endParaRPr lang="tr-TR"/>
        </a:p>
      </dgm:t>
    </dgm:pt>
    <dgm:pt modelId="{CE343DB2-1D4F-4650-A8E6-9DEAA59D383C}">
      <dgm:prSet phldrT="[Metin]"/>
      <dgm:spPr/>
      <dgm:t>
        <a:bodyPr/>
        <a:lstStyle/>
        <a:p>
          <a:r>
            <a:rPr lang="tr-TR" b="1" dirty="0" smtClean="0"/>
            <a:t>SORGULAMA YOLLU ÖĞRENME</a:t>
          </a:r>
          <a:endParaRPr lang="tr-TR" b="1" dirty="0"/>
        </a:p>
      </dgm:t>
    </dgm:pt>
    <dgm:pt modelId="{21FF358B-F0CA-4556-9769-891923AF6176}" type="parTrans" cxnId="{3BB3DC8E-FF29-4310-8B88-715ECFE0A81A}">
      <dgm:prSet/>
      <dgm:spPr/>
      <dgm:t>
        <a:bodyPr/>
        <a:lstStyle/>
        <a:p>
          <a:endParaRPr lang="tr-TR"/>
        </a:p>
      </dgm:t>
    </dgm:pt>
    <dgm:pt modelId="{F82B69AA-C4F6-453E-808E-33721DBF4367}" type="sibTrans" cxnId="{3BB3DC8E-FF29-4310-8B88-715ECFE0A81A}">
      <dgm:prSet/>
      <dgm:spPr/>
      <dgm:t>
        <a:bodyPr/>
        <a:lstStyle/>
        <a:p>
          <a:endParaRPr lang="tr-TR"/>
        </a:p>
      </dgm:t>
    </dgm:pt>
    <dgm:pt modelId="{26976F87-8655-4703-BD18-8609482B0A31}">
      <dgm:prSet phldrT="[Metin]"/>
      <dgm:spPr/>
      <dgm:t>
        <a:bodyPr/>
        <a:lstStyle/>
        <a:p>
          <a:r>
            <a:rPr lang="tr-TR" b="1" dirty="0" smtClean="0"/>
            <a:t>5E MODELİ</a:t>
          </a:r>
          <a:endParaRPr lang="tr-TR" b="1" dirty="0"/>
        </a:p>
      </dgm:t>
    </dgm:pt>
    <dgm:pt modelId="{65D1FDE7-95A9-4A0F-8DB3-A6C2AB02A7EE}" type="parTrans" cxnId="{9567C2A4-DC6D-4C1E-B4F0-A74EB21EE55F}">
      <dgm:prSet/>
      <dgm:spPr/>
      <dgm:t>
        <a:bodyPr/>
        <a:lstStyle/>
        <a:p>
          <a:endParaRPr lang="tr-TR"/>
        </a:p>
      </dgm:t>
    </dgm:pt>
    <dgm:pt modelId="{CB0DC8FD-F28C-4E9E-910F-DCA09D0833E5}" type="sibTrans" cxnId="{9567C2A4-DC6D-4C1E-B4F0-A74EB21EE55F}">
      <dgm:prSet/>
      <dgm:spPr/>
      <dgm:t>
        <a:bodyPr/>
        <a:lstStyle/>
        <a:p>
          <a:endParaRPr lang="tr-TR"/>
        </a:p>
      </dgm:t>
    </dgm:pt>
    <dgm:pt modelId="{6DEBB96F-CA60-46FB-A0B9-BCB6AB58F238}" type="pres">
      <dgm:prSet presAssocID="{A988FAFF-8CC7-42BA-912F-7D9F769A3C59}" presName="compositeShape" presStyleCnt="0">
        <dgm:presLayoutVars>
          <dgm:dir/>
          <dgm:resizeHandles/>
        </dgm:presLayoutVars>
      </dgm:prSet>
      <dgm:spPr/>
    </dgm:pt>
    <dgm:pt modelId="{E0270522-932F-4B8E-8E6C-25DB9A9DEAE8}" type="pres">
      <dgm:prSet presAssocID="{A988FAFF-8CC7-42BA-912F-7D9F769A3C59}" presName="pyramid" presStyleLbl="node1" presStyleIdx="0" presStyleCnt="1" custLinFactNeighborX="-16511" custLinFactNeighborY="-2714"/>
      <dgm:spPr/>
    </dgm:pt>
    <dgm:pt modelId="{E054AA07-0453-4421-9196-BEFE175BC530}" type="pres">
      <dgm:prSet presAssocID="{A988FAFF-8CC7-42BA-912F-7D9F769A3C59}" presName="theList" presStyleCnt="0"/>
      <dgm:spPr/>
    </dgm:pt>
    <dgm:pt modelId="{BA221427-9D15-448D-81C6-2D01D770F853}" type="pres">
      <dgm:prSet presAssocID="{9BAD40E8-5732-427D-B898-9C2389FE19FA}" presName="aNode" presStyleLbl="fgAcc1" presStyleIdx="0" presStyleCnt="3" custScaleX="165227" custLinFactNeighborY="-45863">
        <dgm:presLayoutVars>
          <dgm:bulletEnabled val="1"/>
        </dgm:presLayoutVars>
      </dgm:prSet>
      <dgm:spPr/>
      <dgm:t>
        <a:bodyPr/>
        <a:lstStyle/>
        <a:p>
          <a:endParaRPr lang="tr-TR"/>
        </a:p>
      </dgm:t>
    </dgm:pt>
    <dgm:pt modelId="{5B565AEF-1D5D-4DC1-9E85-069576F6DF03}" type="pres">
      <dgm:prSet presAssocID="{9BAD40E8-5732-427D-B898-9C2389FE19FA}" presName="aSpace" presStyleCnt="0"/>
      <dgm:spPr/>
    </dgm:pt>
    <dgm:pt modelId="{BF3D35C3-CE65-48B0-87B1-29C2F34B6AFB}" type="pres">
      <dgm:prSet presAssocID="{CE343DB2-1D4F-4650-A8E6-9DEAA59D383C}" presName="aNode" presStyleLbl="fgAcc1" presStyleIdx="1" presStyleCnt="3" custScaleX="162347">
        <dgm:presLayoutVars>
          <dgm:bulletEnabled val="1"/>
        </dgm:presLayoutVars>
      </dgm:prSet>
      <dgm:spPr/>
      <dgm:t>
        <a:bodyPr/>
        <a:lstStyle/>
        <a:p>
          <a:endParaRPr lang="tr-TR"/>
        </a:p>
      </dgm:t>
    </dgm:pt>
    <dgm:pt modelId="{69BB191A-F1B3-4B55-A5CE-ABFE74659FD4}" type="pres">
      <dgm:prSet presAssocID="{CE343DB2-1D4F-4650-A8E6-9DEAA59D383C}" presName="aSpace" presStyleCnt="0"/>
      <dgm:spPr/>
    </dgm:pt>
    <dgm:pt modelId="{2AF9EC59-5D23-41E4-A302-7FF6CC19D34C}" type="pres">
      <dgm:prSet presAssocID="{26976F87-8655-4703-BD18-8609482B0A31}" presName="aNode" presStyleLbl="fgAcc1" presStyleIdx="2" presStyleCnt="3" custScaleX="159563">
        <dgm:presLayoutVars>
          <dgm:bulletEnabled val="1"/>
        </dgm:presLayoutVars>
      </dgm:prSet>
      <dgm:spPr/>
      <dgm:t>
        <a:bodyPr/>
        <a:lstStyle/>
        <a:p>
          <a:endParaRPr lang="tr-TR"/>
        </a:p>
      </dgm:t>
    </dgm:pt>
    <dgm:pt modelId="{F030F686-25D2-4C59-A904-BDC04856994C}" type="pres">
      <dgm:prSet presAssocID="{26976F87-8655-4703-BD18-8609482B0A31}" presName="aSpace" presStyleCnt="0"/>
      <dgm:spPr/>
    </dgm:pt>
  </dgm:ptLst>
  <dgm:cxnLst>
    <dgm:cxn modelId="{891966A9-737D-43FE-9AD1-FB1565D19083}" type="presOf" srcId="{26976F87-8655-4703-BD18-8609482B0A31}" destId="{2AF9EC59-5D23-41E4-A302-7FF6CC19D34C}" srcOrd="0" destOrd="0" presId="urn:microsoft.com/office/officeart/2005/8/layout/pyramid2"/>
    <dgm:cxn modelId="{5F953B45-E16D-4D3E-9676-533D16332F81}" type="presOf" srcId="{9BAD40E8-5732-427D-B898-9C2389FE19FA}" destId="{BA221427-9D15-448D-81C6-2D01D770F853}" srcOrd="0" destOrd="0" presId="urn:microsoft.com/office/officeart/2005/8/layout/pyramid2"/>
    <dgm:cxn modelId="{AA986208-AB1D-4149-AAF4-A671674183D3}" type="presOf" srcId="{A988FAFF-8CC7-42BA-912F-7D9F769A3C59}" destId="{6DEBB96F-CA60-46FB-A0B9-BCB6AB58F238}" srcOrd="0" destOrd="0" presId="urn:microsoft.com/office/officeart/2005/8/layout/pyramid2"/>
    <dgm:cxn modelId="{B793264C-DBC4-4A6B-A5FA-7E6357C11EB3}" type="presOf" srcId="{CE343DB2-1D4F-4650-A8E6-9DEAA59D383C}" destId="{BF3D35C3-CE65-48B0-87B1-29C2F34B6AFB}" srcOrd="0" destOrd="0" presId="urn:microsoft.com/office/officeart/2005/8/layout/pyramid2"/>
    <dgm:cxn modelId="{9567C2A4-DC6D-4C1E-B4F0-A74EB21EE55F}" srcId="{A988FAFF-8CC7-42BA-912F-7D9F769A3C59}" destId="{26976F87-8655-4703-BD18-8609482B0A31}" srcOrd="2" destOrd="0" parTransId="{65D1FDE7-95A9-4A0F-8DB3-A6C2AB02A7EE}" sibTransId="{CB0DC8FD-F28C-4E9E-910F-DCA09D0833E5}"/>
    <dgm:cxn modelId="{3BB3DC8E-FF29-4310-8B88-715ECFE0A81A}" srcId="{A988FAFF-8CC7-42BA-912F-7D9F769A3C59}" destId="{CE343DB2-1D4F-4650-A8E6-9DEAA59D383C}" srcOrd="1" destOrd="0" parTransId="{21FF358B-F0CA-4556-9769-891923AF6176}" sibTransId="{F82B69AA-C4F6-453E-808E-33721DBF4367}"/>
    <dgm:cxn modelId="{E58F50FC-ACC8-4F58-94B5-10D984CED6BC}" srcId="{A988FAFF-8CC7-42BA-912F-7D9F769A3C59}" destId="{9BAD40E8-5732-427D-B898-9C2389FE19FA}" srcOrd="0" destOrd="0" parTransId="{AF42A3BC-9A95-445F-AFAD-D3C8959D9F5C}" sibTransId="{8E21283A-3EE0-47BB-A936-E0359B126030}"/>
    <dgm:cxn modelId="{D8DA1A5D-2E02-492F-ABA6-7576E7851A1C}" type="presParOf" srcId="{6DEBB96F-CA60-46FB-A0B9-BCB6AB58F238}" destId="{E0270522-932F-4B8E-8E6C-25DB9A9DEAE8}" srcOrd="0" destOrd="0" presId="urn:microsoft.com/office/officeart/2005/8/layout/pyramid2"/>
    <dgm:cxn modelId="{4C429B32-6329-4D78-95F6-60A4B9422C34}" type="presParOf" srcId="{6DEBB96F-CA60-46FB-A0B9-BCB6AB58F238}" destId="{E054AA07-0453-4421-9196-BEFE175BC530}" srcOrd="1" destOrd="0" presId="urn:microsoft.com/office/officeart/2005/8/layout/pyramid2"/>
    <dgm:cxn modelId="{304FF8BB-6AD8-4099-9726-EC82B9684EBA}" type="presParOf" srcId="{E054AA07-0453-4421-9196-BEFE175BC530}" destId="{BA221427-9D15-448D-81C6-2D01D770F853}" srcOrd="0" destOrd="0" presId="urn:microsoft.com/office/officeart/2005/8/layout/pyramid2"/>
    <dgm:cxn modelId="{4BE73384-FD1B-4290-B52B-88DC08CA5A45}" type="presParOf" srcId="{E054AA07-0453-4421-9196-BEFE175BC530}" destId="{5B565AEF-1D5D-4DC1-9E85-069576F6DF03}" srcOrd="1" destOrd="0" presId="urn:microsoft.com/office/officeart/2005/8/layout/pyramid2"/>
    <dgm:cxn modelId="{73CBBEF4-8745-480B-B654-C424913B5C66}" type="presParOf" srcId="{E054AA07-0453-4421-9196-BEFE175BC530}" destId="{BF3D35C3-CE65-48B0-87B1-29C2F34B6AFB}" srcOrd="2" destOrd="0" presId="urn:microsoft.com/office/officeart/2005/8/layout/pyramid2"/>
    <dgm:cxn modelId="{D42D4B7C-ED07-4C9E-A7C0-A54235FFEE78}" type="presParOf" srcId="{E054AA07-0453-4421-9196-BEFE175BC530}" destId="{69BB191A-F1B3-4B55-A5CE-ABFE74659FD4}" srcOrd="3" destOrd="0" presId="urn:microsoft.com/office/officeart/2005/8/layout/pyramid2"/>
    <dgm:cxn modelId="{B87360A8-A065-48E5-9A6A-7E43ABE41EC6}" type="presParOf" srcId="{E054AA07-0453-4421-9196-BEFE175BC530}" destId="{2AF9EC59-5D23-41E4-A302-7FF6CC19D34C}" srcOrd="4" destOrd="0" presId="urn:microsoft.com/office/officeart/2005/8/layout/pyramid2"/>
    <dgm:cxn modelId="{0425B4D3-24BA-48F9-90AC-67B5DE2D893E}" type="presParOf" srcId="{E054AA07-0453-4421-9196-BEFE175BC530}" destId="{F030F686-25D2-4C59-A904-BDC04856994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8F5C658-094F-468F-B0FE-D8A6E586E67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C7975B2A-EB79-4A6F-B809-9D15C589062D}">
      <dgm:prSet phldrT="[Metin]" custT="1"/>
      <dgm:spPr>
        <a:solidFill>
          <a:schemeClr val="accent2">
            <a:lumMod val="40000"/>
            <a:lumOff val="60000"/>
          </a:schemeClr>
        </a:solidFill>
      </dgm:spPr>
      <dgm:t>
        <a:bodyPr/>
        <a:lstStyle/>
        <a:p>
          <a:r>
            <a:rPr lang="tr-TR" sz="2400" b="1" dirty="0" err="1" smtClean="0"/>
            <a:t>Yapılandırmacı</a:t>
          </a:r>
          <a:r>
            <a:rPr lang="tr-TR" sz="2400" b="1" dirty="0" smtClean="0"/>
            <a:t> Sorgulama Halkası Aşamaları</a:t>
          </a:r>
          <a:endParaRPr lang="tr-TR" sz="2400" b="1" dirty="0"/>
        </a:p>
      </dgm:t>
    </dgm:pt>
    <dgm:pt modelId="{98B67CC3-71CD-4EC8-A43D-21C32A54455E}" type="parTrans" cxnId="{6599EA66-0903-4BF0-A9B8-CA683C0E6AA2}">
      <dgm:prSet/>
      <dgm:spPr/>
      <dgm:t>
        <a:bodyPr/>
        <a:lstStyle/>
        <a:p>
          <a:endParaRPr lang="tr-TR"/>
        </a:p>
      </dgm:t>
    </dgm:pt>
    <dgm:pt modelId="{EBAFEAD4-5548-43CB-839D-6975564E81BC}" type="sibTrans" cxnId="{6599EA66-0903-4BF0-A9B8-CA683C0E6AA2}">
      <dgm:prSet/>
      <dgm:spPr/>
      <dgm:t>
        <a:bodyPr/>
        <a:lstStyle/>
        <a:p>
          <a:endParaRPr lang="tr-TR"/>
        </a:p>
      </dgm:t>
    </dgm:pt>
    <dgm:pt modelId="{6C0A3F4B-DF39-4403-9624-603EA1D024ED}">
      <dgm:prSet phldrT="[Metin]" custT="1"/>
      <dgm:spPr>
        <a:solidFill>
          <a:schemeClr val="accent2">
            <a:lumMod val="40000"/>
            <a:lumOff val="60000"/>
          </a:schemeClr>
        </a:solidFill>
      </dgm:spPr>
      <dgm:t>
        <a:bodyPr/>
        <a:lstStyle/>
        <a:p>
          <a:r>
            <a:rPr lang="tr-TR" sz="2800" b="1" dirty="0" smtClean="0"/>
            <a:t>5E Öğrenme Halkası Modeli</a:t>
          </a:r>
          <a:endParaRPr lang="tr-TR" sz="2800" b="1" dirty="0"/>
        </a:p>
      </dgm:t>
    </dgm:pt>
    <dgm:pt modelId="{D4A2AA57-9554-40F9-A12D-EFED97753EE0}" type="parTrans" cxnId="{69018417-0262-4EB2-95C4-9FE6C499FBDC}">
      <dgm:prSet/>
      <dgm:spPr/>
      <dgm:t>
        <a:bodyPr/>
        <a:lstStyle/>
        <a:p>
          <a:endParaRPr lang="tr-TR"/>
        </a:p>
      </dgm:t>
    </dgm:pt>
    <dgm:pt modelId="{95951D1B-96B3-47D9-ADD2-A463BE6B56E8}" type="sibTrans" cxnId="{69018417-0262-4EB2-95C4-9FE6C499FBDC}">
      <dgm:prSet/>
      <dgm:spPr/>
      <dgm:t>
        <a:bodyPr/>
        <a:lstStyle/>
        <a:p>
          <a:endParaRPr lang="tr-TR"/>
        </a:p>
      </dgm:t>
    </dgm:pt>
    <dgm:pt modelId="{B166A681-F3F7-4903-87D1-116761B898EC}">
      <dgm:prSet phldrT="[Metin]" custT="1"/>
      <dgm:spPr>
        <a:solidFill>
          <a:schemeClr val="accent2">
            <a:lumMod val="40000"/>
            <a:lumOff val="60000"/>
          </a:schemeClr>
        </a:solidFill>
      </dgm:spPr>
      <dgm:t>
        <a:bodyPr/>
        <a:lstStyle/>
        <a:p>
          <a:r>
            <a:rPr lang="tr-TR" sz="2800" b="1" dirty="0" smtClean="0"/>
            <a:t>Etkinlikler</a:t>
          </a:r>
          <a:endParaRPr lang="tr-TR" sz="2800" b="1" dirty="0"/>
        </a:p>
      </dgm:t>
    </dgm:pt>
    <dgm:pt modelId="{A5F45A81-2ED7-4325-99B3-904C1B8093C0}" type="parTrans" cxnId="{C930BA73-4B09-4869-BD94-03387A90F376}">
      <dgm:prSet/>
      <dgm:spPr/>
      <dgm:t>
        <a:bodyPr/>
        <a:lstStyle/>
        <a:p>
          <a:endParaRPr lang="tr-TR"/>
        </a:p>
      </dgm:t>
    </dgm:pt>
    <dgm:pt modelId="{089B36AE-DC89-4390-AC38-61B4EC436769}" type="sibTrans" cxnId="{C930BA73-4B09-4869-BD94-03387A90F376}">
      <dgm:prSet/>
      <dgm:spPr/>
      <dgm:t>
        <a:bodyPr/>
        <a:lstStyle/>
        <a:p>
          <a:endParaRPr lang="tr-TR"/>
        </a:p>
      </dgm:t>
    </dgm:pt>
    <dgm:pt modelId="{C5CFD97C-B4CB-4FE2-AB7E-FAA5FBDDB1CD}">
      <dgm:prSet phldrT="[Metin]" custT="1"/>
      <dgm:spPr/>
      <dgm:t>
        <a:bodyPr/>
        <a:lstStyle/>
        <a:p>
          <a:r>
            <a:rPr lang="tr-TR" sz="2800" b="1" dirty="0" smtClean="0">
              <a:solidFill>
                <a:schemeClr val="bg1"/>
              </a:solidFill>
            </a:rPr>
            <a:t>Sonuçları</a:t>
          </a:r>
          <a:r>
            <a:rPr lang="tr-TR" sz="2800" b="1" baseline="0" dirty="0" smtClean="0">
              <a:solidFill>
                <a:schemeClr val="bg1"/>
              </a:solidFill>
            </a:rPr>
            <a:t> Sunma</a:t>
          </a:r>
          <a:endParaRPr lang="tr-TR" sz="2800" b="1" dirty="0" smtClean="0">
            <a:solidFill>
              <a:schemeClr val="bg1"/>
            </a:solidFill>
          </a:endParaRPr>
        </a:p>
      </dgm:t>
    </dgm:pt>
    <dgm:pt modelId="{54A2D47B-838A-4E0F-9723-0BA86EF60AB2}" type="parTrans" cxnId="{BAA0DA6A-086B-4312-BE2E-04DB2C59328F}">
      <dgm:prSet/>
      <dgm:spPr/>
      <dgm:t>
        <a:bodyPr/>
        <a:lstStyle/>
        <a:p>
          <a:endParaRPr lang="tr-TR"/>
        </a:p>
      </dgm:t>
    </dgm:pt>
    <dgm:pt modelId="{22A677AF-5854-4F4A-B583-DDC910AA3C41}" type="sibTrans" cxnId="{BAA0DA6A-086B-4312-BE2E-04DB2C59328F}">
      <dgm:prSet/>
      <dgm:spPr/>
      <dgm:t>
        <a:bodyPr/>
        <a:lstStyle/>
        <a:p>
          <a:endParaRPr lang="tr-TR"/>
        </a:p>
      </dgm:t>
    </dgm:pt>
    <dgm:pt modelId="{3B37E083-8923-445E-AA1E-B94180494262}">
      <dgm:prSet phldrT="[Metin]" custT="1"/>
      <dgm:spPr/>
      <dgm:t>
        <a:bodyPr/>
        <a:lstStyle/>
        <a:p>
          <a:r>
            <a:rPr lang="tr-TR" sz="2800" b="1" dirty="0" smtClean="0"/>
            <a:t>Değerlendirme</a:t>
          </a:r>
          <a:endParaRPr lang="tr-TR" sz="2800" b="1" dirty="0"/>
        </a:p>
      </dgm:t>
    </dgm:pt>
    <dgm:pt modelId="{EF7F0717-69AA-4AE5-B18A-4E5758E2B945}" type="parTrans" cxnId="{B7663599-A96C-41E8-94B5-E3144D5D67E7}">
      <dgm:prSet/>
      <dgm:spPr/>
      <dgm:t>
        <a:bodyPr/>
        <a:lstStyle/>
        <a:p>
          <a:endParaRPr lang="tr-TR"/>
        </a:p>
      </dgm:t>
    </dgm:pt>
    <dgm:pt modelId="{4F290CF4-36B4-4F43-B2B8-5BB88A234D1F}" type="sibTrans" cxnId="{B7663599-A96C-41E8-94B5-E3144D5D67E7}">
      <dgm:prSet/>
      <dgm:spPr/>
      <dgm:t>
        <a:bodyPr/>
        <a:lstStyle/>
        <a:p>
          <a:endParaRPr lang="tr-TR"/>
        </a:p>
      </dgm:t>
    </dgm:pt>
    <dgm:pt modelId="{423440E0-FDDF-432A-9358-B2B799268BA1}">
      <dgm:prSet phldrT="[Metin]" custT="1"/>
      <dgm:spPr/>
      <dgm:t>
        <a:bodyPr/>
        <a:lstStyle/>
        <a:p>
          <a:pPr algn="l"/>
          <a:r>
            <a:rPr lang="tr-TR" sz="1400" dirty="0" smtClean="0"/>
            <a:t>Öğrencilere değerlendirme basamağında sınıf içi değerlendirme etkinliği uygulanır. Sınıf içi değerlendirme etkinliğinde öğrencilere merkezi bir </a:t>
          </a:r>
          <a:r>
            <a:rPr lang="nb-NO" sz="1400" dirty="0" smtClean="0"/>
            <a:t>kavram “Ses” verilerek bu kavrama yönelik kavram </a:t>
          </a:r>
          <a:r>
            <a:rPr lang="tr-TR" sz="1400" dirty="0" smtClean="0"/>
            <a:t>ağı oluşturmaları istenir.</a:t>
          </a:r>
        </a:p>
        <a:p>
          <a:pPr algn="ctr"/>
          <a:endParaRPr lang="tr-TR" sz="2800" b="1" dirty="0"/>
        </a:p>
      </dgm:t>
    </dgm:pt>
    <dgm:pt modelId="{FF9C9310-320C-4D3B-BF2C-C2F6F5A79BF7}" type="parTrans" cxnId="{D6AB0E21-AF91-4B0E-9388-0C737B5657B3}">
      <dgm:prSet/>
      <dgm:spPr/>
      <dgm:t>
        <a:bodyPr/>
        <a:lstStyle/>
        <a:p>
          <a:endParaRPr lang="tr-TR"/>
        </a:p>
      </dgm:t>
    </dgm:pt>
    <dgm:pt modelId="{28312D75-CD0D-43A1-9A73-388FC492D9B4}" type="sibTrans" cxnId="{D6AB0E21-AF91-4B0E-9388-0C737B5657B3}">
      <dgm:prSet/>
      <dgm:spPr/>
      <dgm:t>
        <a:bodyPr/>
        <a:lstStyle/>
        <a:p>
          <a:endParaRPr lang="tr-TR"/>
        </a:p>
      </dgm:t>
    </dgm:pt>
    <dgm:pt modelId="{9EE656FE-700D-428C-81A6-3CE08F35C962}" type="pres">
      <dgm:prSet presAssocID="{38F5C658-094F-468F-B0FE-D8A6E586E67E}" presName="diagram" presStyleCnt="0">
        <dgm:presLayoutVars>
          <dgm:dir/>
          <dgm:resizeHandles val="exact"/>
        </dgm:presLayoutVars>
      </dgm:prSet>
      <dgm:spPr/>
      <dgm:t>
        <a:bodyPr/>
        <a:lstStyle/>
        <a:p>
          <a:endParaRPr lang="tr-TR"/>
        </a:p>
      </dgm:t>
    </dgm:pt>
    <dgm:pt modelId="{906E12E2-752D-420B-9482-D00017BE84C9}" type="pres">
      <dgm:prSet presAssocID="{C7975B2A-EB79-4A6F-B809-9D15C589062D}" presName="node" presStyleLbl="node1" presStyleIdx="0" presStyleCnt="6">
        <dgm:presLayoutVars>
          <dgm:bulletEnabled val="1"/>
        </dgm:presLayoutVars>
      </dgm:prSet>
      <dgm:spPr/>
      <dgm:t>
        <a:bodyPr/>
        <a:lstStyle/>
        <a:p>
          <a:endParaRPr lang="tr-TR"/>
        </a:p>
      </dgm:t>
    </dgm:pt>
    <dgm:pt modelId="{8B2EBAA0-9830-4E0D-8598-D82B78964D00}" type="pres">
      <dgm:prSet presAssocID="{EBAFEAD4-5548-43CB-839D-6975564E81BC}" presName="sibTrans" presStyleCnt="0"/>
      <dgm:spPr/>
    </dgm:pt>
    <dgm:pt modelId="{6FB51F5E-E701-47B4-B3DE-D592E7E4BBAA}" type="pres">
      <dgm:prSet presAssocID="{6C0A3F4B-DF39-4403-9624-603EA1D024ED}" presName="node" presStyleLbl="node1" presStyleIdx="1" presStyleCnt="6">
        <dgm:presLayoutVars>
          <dgm:bulletEnabled val="1"/>
        </dgm:presLayoutVars>
      </dgm:prSet>
      <dgm:spPr/>
      <dgm:t>
        <a:bodyPr/>
        <a:lstStyle/>
        <a:p>
          <a:endParaRPr lang="tr-TR"/>
        </a:p>
      </dgm:t>
    </dgm:pt>
    <dgm:pt modelId="{EE669F04-18FA-4A62-AF01-18713F9AC26E}" type="pres">
      <dgm:prSet presAssocID="{95951D1B-96B3-47D9-ADD2-A463BE6B56E8}" presName="sibTrans" presStyleCnt="0"/>
      <dgm:spPr/>
    </dgm:pt>
    <dgm:pt modelId="{2530AF9C-053F-49BA-855B-9D561E02A052}" type="pres">
      <dgm:prSet presAssocID="{B166A681-F3F7-4903-87D1-116761B898EC}" presName="node" presStyleLbl="node1" presStyleIdx="2" presStyleCnt="6" custLinFactNeighborY="-2045">
        <dgm:presLayoutVars>
          <dgm:bulletEnabled val="1"/>
        </dgm:presLayoutVars>
      </dgm:prSet>
      <dgm:spPr/>
      <dgm:t>
        <a:bodyPr/>
        <a:lstStyle/>
        <a:p>
          <a:endParaRPr lang="tr-TR"/>
        </a:p>
      </dgm:t>
    </dgm:pt>
    <dgm:pt modelId="{F8313908-FE41-47A3-B1BE-3672F58C4BB8}" type="pres">
      <dgm:prSet presAssocID="{089B36AE-DC89-4390-AC38-61B4EC436769}" presName="sibTrans" presStyleCnt="0"/>
      <dgm:spPr/>
    </dgm:pt>
    <dgm:pt modelId="{BDC6AA4B-FCFE-4559-A9C7-1A8A46180259}" type="pres">
      <dgm:prSet presAssocID="{C5CFD97C-B4CB-4FE2-AB7E-FAA5FBDDB1CD}" presName="node" presStyleLbl="node1" presStyleIdx="3" presStyleCnt="6">
        <dgm:presLayoutVars>
          <dgm:bulletEnabled val="1"/>
        </dgm:presLayoutVars>
      </dgm:prSet>
      <dgm:spPr/>
      <dgm:t>
        <a:bodyPr/>
        <a:lstStyle/>
        <a:p>
          <a:endParaRPr lang="tr-TR"/>
        </a:p>
      </dgm:t>
    </dgm:pt>
    <dgm:pt modelId="{C916F8D8-53DB-4FAC-A411-8037C9814EE0}" type="pres">
      <dgm:prSet presAssocID="{22A677AF-5854-4F4A-B583-DDC910AA3C41}" presName="sibTrans" presStyleCnt="0"/>
      <dgm:spPr/>
    </dgm:pt>
    <dgm:pt modelId="{62619D98-E828-4B25-90E9-8196C2CF30E8}" type="pres">
      <dgm:prSet presAssocID="{3B37E083-8923-445E-AA1E-B94180494262}" presName="node" presStyleLbl="node1" presStyleIdx="4" presStyleCnt="6" custLinFactNeighborX="920" custLinFactNeighborY="-2557">
        <dgm:presLayoutVars>
          <dgm:bulletEnabled val="1"/>
        </dgm:presLayoutVars>
      </dgm:prSet>
      <dgm:spPr/>
      <dgm:t>
        <a:bodyPr/>
        <a:lstStyle/>
        <a:p>
          <a:endParaRPr lang="tr-TR"/>
        </a:p>
      </dgm:t>
    </dgm:pt>
    <dgm:pt modelId="{38DC96AE-A413-4E29-B222-79A2D96C3A9A}" type="pres">
      <dgm:prSet presAssocID="{4F290CF4-36B4-4F43-B2B8-5BB88A234D1F}" presName="sibTrans" presStyleCnt="0"/>
      <dgm:spPr/>
    </dgm:pt>
    <dgm:pt modelId="{0CFB3794-003E-4289-92AD-6E8590CFD45D}" type="pres">
      <dgm:prSet presAssocID="{423440E0-FDDF-432A-9358-B2B799268BA1}" presName="node" presStyleLbl="node1" presStyleIdx="5" presStyleCnt="6">
        <dgm:presLayoutVars>
          <dgm:bulletEnabled val="1"/>
        </dgm:presLayoutVars>
      </dgm:prSet>
      <dgm:spPr/>
      <dgm:t>
        <a:bodyPr/>
        <a:lstStyle/>
        <a:p>
          <a:endParaRPr lang="tr-TR"/>
        </a:p>
      </dgm:t>
    </dgm:pt>
  </dgm:ptLst>
  <dgm:cxnLst>
    <dgm:cxn modelId="{D6AB0E21-AF91-4B0E-9388-0C737B5657B3}" srcId="{38F5C658-094F-468F-B0FE-D8A6E586E67E}" destId="{423440E0-FDDF-432A-9358-B2B799268BA1}" srcOrd="5" destOrd="0" parTransId="{FF9C9310-320C-4D3B-BF2C-C2F6F5A79BF7}" sibTransId="{28312D75-CD0D-43A1-9A73-388FC492D9B4}"/>
    <dgm:cxn modelId="{7E22053A-786F-4EB7-9FF9-C4D1313B6223}" type="presOf" srcId="{B166A681-F3F7-4903-87D1-116761B898EC}" destId="{2530AF9C-053F-49BA-855B-9D561E02A052}" srcOrd="0" destOrd="0" presId="urn:microsoft.com/office/officeart/2005/8/layout/default"/>
    <dgm:cxn modelId="{BAA0DA6A-086B-4312-BE2E-04DB2C59328F}" srcId="{38F5C658-094F-468F-B0FE-D8A6E586E67E}" destId="{C5CFD97C-B4CB-4FE2-AB7E-FAA5FBDDB1CD}" srcOrd="3" destOrd="0" parTransId="{54A2D47B-838A-4E0F-9723-0BA86EF60AB2}" sibTransId="{22A677AF-5854-4F4A-B583-DDC910AA3C41}"/>
    <dgm:cxn modelId="{C930BA73-4B09-4869-BD94-03387A90F376}" srcId="{38F5C658-094F-468F-B0FE-D8A6E586E67E}" destId="{B166A681-F3F7-4903-87D1-116761B898EC}" srcOrd="2" destOrd="0" parTransId="{A5F45A81-2ED7-4325-99B3-904C1B8093C0}" sibTransId="{089B36AE-DC89-4390-AC38-61B4EC436769}"/>
    <dgm:cxn modelId="{53354060-3663-483C-8CA3-1A3FDC9428B5}" type="presOf" srcId="{3B37E083-8923-445E-AA1E-B94180494262}" destId="{62619D98-E828-4B25-90E9-8196C2CF30E8}" srcOrd="0" destOrd="0" presId="urn:microsoft.com/office/officeart/2005/8/layout/default"/>
    <dgm:cxn modelId="{69018417-0262-4EB2-95C4-9FE6C499FBDC}" srcId="{38F5C658-094F-468F-B0FE-D8A6E586E67E}" destId="{6C0A3F4B-DF39-4403-9624-603EA1D024ED}" srcOrd="1" destOrd="0" parTransId="{D4A2AA57-9554-40F9-A12D-EFED97753EE0}" sibTransId="{95951D1B-96B3-47D9-ADD2-A463BE6B56E8}"/>
    <dgm:cxn modelId="{BA83DAC4-9BF2-483D-9B7D-14886B047B3A}" type="presOf" srcId="{423440E0-FDDF-432A-9358-B2B799268BA1}" destId="{0CFB3794-003E-4289-92AD-6E8590CFD45D}" srcOrd="0" destOrd="0" presId="urn:microsoft.com/office/officeart/2005/8/layout/default"/>
    <dgm:cxn modelId="{AC284885-0921-4CDD-BA97-A4370A062F3C}" type="presOf" srcId="{38F5C658-094F-468F-B0FE-D8A6E586E67E}" destId="{9EE656FE-700D-428C-81A6-3CE08F35C962}" srcOrd="0" destOrd="0" presId="urn:microsoft.com/office/officeart/2005/8/layout/default"/>
    <dgm:cxn modelId="{B7663599-A96C-41E8-94B5-E3144D5D67E7}" srcId="{38F5C658-094F-468F-B0FE-D8A6E586E67E}" destId="{3B37E083-8923-445E-AA1E-B94180494262}" srcOrd="4" destOrd="0" parTransId="{EF7F0717-69AA-4AE5-B18A-4E5758E2B945}" sibTransId="{4F290CF4-36B4-4F43-B2B8-5BB88A234D1F}"/>
    <dgm:cxn modelId="{294C2CA1-7BE0-483E-BA95-34E3A4705324}" type="presOf" srcId="{C7975B2A-EB79-4A6F-B809-9D15C589062D}" destId="{906E12E2-752D-420B-9482-D00017BE84C9}" srcOrd="0" destOrd="0" presId="urn:microsoft.com/office/officeart/2005/8/layout/default"/>
    <dgm:cxn modelId="{6599EA66-0903-4BF0-A9B8-CA683C0E6AA2}" srcId="{38F5C658-094F-468F-B0FE-D8A6E586E67E}" destId="{C7975B2A-EB79-4A6F-B809-9D15C589062D}" srcOrd="0" destOrd="0" parTransId="{98B67CC3-71CD-4EC8-A43D-21C32A54455E}" sibTransId="{EBAFEAD4-5548-43CB-839D-6975564E81BC}"/>
    <dgm:cxn modelId="{66BC0F37-369E-40C4-8ED7-544C6BAFE87C}" type="presOf" srcId="{6C0A3F4B-DF39-4403-9624-603EA1D024ED}" destId="{6FB51F5E-E701-47B4-B3DE-D592E7E4BBAA}" srcOrd="0" destOrd="0" presId="urn:microsoft.com/office/officeart/2005/8/layout/default"/>
    <dgm:cxn modelId="{BDD85C6A-3C70-4BF2-A3B3-BCB45FDDDC3E}" type="presOf" srcId="{C5CFD97C-B4CB-4FE2-AB7E-FAA5FBDDB1CD}" destId="{BDC6AA4B-FCFE-4559-A9C7-1A8A46180259}" srcOrd="0" destOrd="0" presId="urn:microsoft.com/office/officeart/2005/8/layout/default"/>
    <dgm:cxn modelId="{317BA4BD-A745-48E2-8BE2-04324AAD082D}" type="presParOf" srcId="{9EE656FE-700D-428C-81A6-3CE08F35C962}" destId="{906E12E2-752D-420B-9482-D00017BE84C9}" srcOrd="0" destOrd="0" presId="urn:microsoft.com/office/officeart/2005/8/layout/default"/>
    <dgm:cxn modelId="{BBF29CB8-CD49-4C97-B395-F756BEE4F8E5}" type="presParOf" srcId="{9EE656FE-700D-428C-81A6-3CE08F35C962}" destId="{8B2EBAA0-9830-4E0D-8598-D82B78964D00}" srcOrd="1" destOrd="0" presId="urn:microsoft.com/office/officeart/2005/8/layout/default"/>
    <dgm:cxn modelId="{88F0DF2C-67CC-47DD-AF22-FE08A85288B7}" type="presParOf" srcId="{9EE656FE-700D-428C-81A6-3CE08F35C962}" destId="{6FB51F5E-E701-47B4-B3DE-D592E7E4BBAA}" srcOrd="2" destOrd="0" presId="urn:microsoft.com/office/officeart/2005/8/layout/default"/>
    <dgm:cxn modelId="{10764744-9BE9-4894-8183-E3F69041A270}" type="presParOf" srcId="{9EE656FE-700D-428C-81A6-3CE08F35C962}" destId="{EE669F04-18FA-4A62-AF01-18713F9AC26E}" srcOrd="3" destOrd="0" presId="urn:microsoft.com/office/officeart/2005/8/layout/default"/>
    <dgm:cxn modelId="{FDAD0717-C109-49D4-AA2B-D1E0FF171FFC}" type="presParOf" srcId="{9EE656FE-700D-428C-81A6-3CE08F35C962}" destId="{2530AF9C-053F-49BA-855B-9D561E02A052}" srcOrd="4" destOrd="0" presId="urn:microsoft.com/office/officeart/2005/8/layout/default"/>
    <dgm:cxn modelId="{4B5B2E6E-3677-4D50-8E81-D604BF7E8BED}" type="presParOf" srcId="{9EE656FE-700D-428C-81A6-3CE08F35C962}" destId="{F8313908-FE41-47A3-B1BE-3672F58C4BB8}" srcOrd="5" destOrd="0" presId="urn:microsoft.com/office/officeart/2005/8/layout/default"/>
    <dgm:cxn modelId="{6B837B1A-BC78-4AD0-8D03-7D5B3A4E82D7}" type="presParOf" srcId="{9EE656FE-700D-428C-81A6-3CE08F35C962}" destId="{BDC6AA4B-FCFE-4559-A9C7-1A8A46180259}" srcOrd="6" destOrd="0" presId="urn:microsoft.com/office/officeart/2005/8/layout/default"/>
    <dgm:cxn modelId="{05E17785-F677-435C-B12F-A573BA850BB7}" type="presParOf" srcId="{9EE656FE-700D-428C-81A6-3CE08F35C962}" destId="{C916F8D8-53DB-4FAC-A411-8037C9814EE0}" srcOrd="7" destOrd="0" presId="urn:microsoft.com/office/officeart/2005/8/layout/default"/>
    <dgm:cxn modelId="{442B22CE-0579-48DA-B1CA-86FD959E4282}" type="presParOf" srcId="{9EE656FE-700D-428C-81A6-3CE08F35C962}" destId="{62619D98-E828-4B25-90E9-8196C2CF30E8}" srcOrd="8" destOrd="0" presId="urn:microsoft.com/office/officeart/2005/8/layout/default"/>
    <dgm:cxn modelId="{69551BAB-2F6E-4BFF-B20F-485A17583070}" type="presParOf" srcId="{9EE656FE-700D-428C-81A6-3CE08F35C962}" destId="{38DC96AE-A413-4E29-B222-79A2D96C3A9A}" srcOrd="9" destOrd="0" presId="urn:microsoft.com/office/officeart/2005/8/layout/default"/>
    <dgm:cxn modelId="{F4357C42-0E79-45FC-83D5-9D8C7454AA9A}" type="presParOf" srcId="{9EE656FE-700D-428C-81A6-3CE08F35C962}" destId="{0CFB3794-003E-4289-92AD-6E8590CFD45D}"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94E029-13B5-4482-A6E5-3E4A490E59DA}" type="doc">
      <dgm:prSet loTypeId="urn:microsoft.com/office/officeart/2005/8/layout/pyramid1" loCatId="pyramid" qsTypeId="urn:microsoft.com/office/officeart/2005/8/quickstyle/simple1" qsCatId="simple" csTypeId="urn:microsoft.com/office/officeart/2005/8/colors/accent1_2" csCatId="accent1" phldr="1"/>
      <dgm:spPr/>
    </dgm:pt>
    <dgm:pt modelId="{6BBD8DE0-368B-4EAF-B83F-AB41B39F4523}">
      <dgm:prSet phldrT="[Metin]" custT="1"/>
      <dgm:spPr>
        <a:solidFill>
          <a:schemeClr val="accent2">
            <a:lumMod val="40000"/>
            <a:lumOff val="60000"/>
          </a:schemeClr>
        </a:solidFill>
      </dgm:spPr>
      <dgm:t>
        <a:bodyPr/>
        <a:lstStyle/>
        <a:p>
          <a:r>
            <a:rPr lang="tr-TR" sz="2400" b="1" dirty="0" smtClean="0"/>
            <a:t>Değerlendirme</a:t>
          </a:r>
          <a:endParaRPr lang="tr-TR" sz="2400" b="1" dirty="0"/>
        </a:p>
      </dgm:t>
    </dgm:pt>
    <dgm:pt modelId="{4719B470-D015-4E69-906C-AD486F101F4F}" type="parTrans" cxnId="{132D75B9-687E-425D-A457-A7D131EE0C4C}">
      <dgm:prSet/>
      <dgm:spPr/>
      <dgm:t>
        <a:bodyPr/>
        <a:lstStyle/>
        <a:p>
          <a:endParaRPr lang="tr-TR"/>
        </a:p>
      </dgm:t>
    </dgm:pt>
    <dgm:pt modelId="{6273068F-C5D9-4F34-8EC1-8BDF486D7430}" type="sibTrans" cxnId="{132D75B9-687E-425D-A457-A7D131EE0C4C}">
      <dgm:prSet/>
      <dgm:spPr/>
      <dgm:t>
        <a:bodyPr/>
        <a:lstStyle/>
        <a:p>
          <a:endParaRPr lang="tr-TR"/>
        </a:p>
      </dgm:t>
    </dgm:pt>
    <dgm:pt modelId="{6CBEADFC-080B-4958-815B-BB505365EE3A}">
      <dgm:prSet phldrT="[Metin]" custT="1"/>
      <dgm:spPr>
        <a:solidFill>
          <a:schemeClr val="accent2">
            <a:lumMod val="40000"/>
            <a:lumOff val="60000"/>
          </a:schemeClr>
        </a:solidFill>
      </dgm:spPr>
      <dgm:t>
        <a:bodyPr/>
        <a:lstStyle/>
        <a:p>
          <a:r>
            <a:rPr lang="tr-TR" sz="2400" b="1" dirty="0" smtClean="0"/>
            <a:t>Keşfetme</a:t>
          </a:r>
          <a:endParaRPr lang="tr-TR" sz="2400" b="1" dirty="0"/>
        </a:p>
      </dgm:t>
    </dgm:pt>
    <dgm:pt modelId="{2A380F58-C967-45C3-B7AB-4588E2508A84}" type="parTrans" cxnId="{0D9987F2-C710-4BC5-92DD-E4026141D04C}">
      <dgm:prSet/>
      <dgm:spPr/>
      <dgm:t>
        <a:bodyPr/>
        <a:lstStyle/>
        <a:p>
          <a:endParaRPr lang="tr-TR"/>
        </a:p>
      </dgm:t>
    </dgm:pt>
    <dgm:pt modelId="{B789BFB2-A179-4EF0-A045-51CCBC2AD926}" type="sibTrans" cxnId="{0D9987F2-C710-4BC5-92DD-E4026141D04C}">
      <dgm:prSet/>
      <dgm:spPr/>
      <dgm:t>
        <a:bodyPr/>
        <a:lstStyle/>
        <a:p>
          <a:endParaRPr lang="tr-TR"/>
        </a:p>
      </dgm:t>
    </dgm:pt>
    <dgm:pt modelId="{A7FF353E-F510-48ED-9044-95C6FAA8EC7B}">
      <dgm:prSet phldrT="[Metin]" custT="1"/>
      <dgm:spPr>
        <a:solidFill>
          <a:schemeClr val="accent2">
            <a:lumMod val="40000"/>
            <a:lumOff val="60000"/>
          </a:schemeClr>
        </a:solidFill>
      </dgm:spPr>
      <dgm:t>
        <a:bodyPr/>
        <a:lstStyle/>
        <a:p>
          <a:r>
            <a:rPr lang="tr-TR" sz="2400" b="1" dirty="0" smtClean="0"/>
            <a:t>İlgi Uyandırma</a:t>
          </a:r>
          <a:endParaRPr lang="tr-TR" sz="2400" b="1" dirty="0"/>
        </a:p>
      </dgm:t>
    </dgm:pt>
    <dgm:pt modelId="{05ADA205-5F11-43BE-BFD6-55B6AF0B12C5}" type="parTrans" cxnId="{B724FFB3-F170-45EF-A3EE-FF8793113200}">
      <dgm:prSet/>
      <dgm:spPr/>
      <dgm:t>
        <a:bodyPr/>
        <a:lstStyle/>
        <a:p>
          <a:endParaRPr lang="tr-TR"/>
        </a:p>
      </dgm:t>
    </dgm:pt>
    <dgm:pt modelId="{0FF2605D-9657-456B-BAC6-B7D8F561885D}" type="sibTrans" cxnId="{B724FFB3-F170-45EF-A3EE-FF8793113200}">
      <dgm:prSet/>
      <dgm:spPr/>
      <dgm:t>
        <a:bodyPr/>
        <a:lstStyle/>
        <a:p>
          <a:endParaRPr lang="tr-TR"/>
        </a:p>
      </dgm:t>
    </dgm:pt>
    <dgm:pt modelId="{A46CE59A-37E3-4E34-8F3C-05FC0C076615}">
      <dgm:prSet custT="1"/>
      <dgm:spPr>
        <a:solidFill>
          <a:schemeClr val="accent2">
            <a:lumMod val="40000"/>
            <a:lumOff val="60000"/>
          </a:schemeClr>
        </a:solidFill>
      </dgm:spPr>
      <dgm:t>
        <a:bodyPr/>
        <a:lstStyle/>
        <a:p>
          <a:r>
            <a:rPr lang="tr-TR" sz="2400" b="1" dirty="0" smtClean="0"/>
            <a:t>Açıklama</a:t>
          </a:r>
          <a:endParaRPr lang="tr-TR" sz="2400" b="1" dirty="0"/>
        </a:p>
      </dgm:t>
    </dgm:pt>
    <dgm:pt modelId="{38ABA715-5FB3-460D-AAB8-8BA441EED13A}" type="parTrans" cxnId="{7448F544-90BF-4327-B419-88C4C0474838}">
      <dgm:prSet/>
      <dgm:spPr/>
      <dgm:t>
        <a:bodyPr/>
        <a:lstStyle/>
        <a:p>
          <a:endParaRPr lang="tr-TR"/>
        </a:p>
      </dgm:t>
    </dgm:pt>
    <dgm:pt modelId="{9DCF61FE-AC5C-4D0E-8726-A4F1770C5677}" type="sibTrans" cxnId="{7448F544-90BF-4327-B419-88C4C0474838}">
      <dgm:prSet/>
      <dgm:spPr/>
      <dgm:t>
        <a:bodyPr/>
        <a:lstStyle/>
        <a:p>
          <a:endParaRPr lang="tr-TR"/>
        </a:p>
      </dgm:t>
    </dgm:pt>
    <dgm:pt modelId="{1D003AE7-07C7-45A2-AE38-CD77C685CCD6}">
      <dgm:prSet custT="1"/>
      <dgm:spPr>
        <a:solidFill>
          <a:schemeClr val="accent2">
            <a:lumMod val="40000"/>
            <a:lumOff val="60000"/>
          </a:schemeClr>
        </a:solidFill>
      </dgm:spPr>
      <dgm:t>
        <a:bodyPr/>
        <a:lstStyle/>
        <a:p>
          <a:r>
            <a:rPr lang="tr-TR" sz="2400" b="1" dirty="0" smtClean="0"/>
            <a:t>Derinleşme</a:t>
          </a:r>
          <a:endParaRPr lang="tr-TR" sz="2400" b="1" dirty="0"/>
        </a:p>
      </dgm:t>
    </dgm:pt>
    <dgm:pt modelId="{4C963138-0A73-4C31-B7F4-B7B03F69DD17}" type="parTrans" cxnId="{CCCF0563-6363-4A2A-8F72-89B4B8C39FB2}">
      <dgm:prSet/>
      <dgm:spPr/>
      <dgm:t>
        <a:bodyPr/>
        <a:lstStyle/>
        <a:p>
          <a:endParaRPr lang="tr-TR"/>
        </a:p>
      </dgm:t>
    </dgm:pt>
    <dgm:pt modelId="{6967D938-D4F6-495F-8EBD-091E3A5809C2}" type="sibTrans" cxnId="{CCCF0563-6363-4A2A-8F72-89B4B8C39FB2}">
      <dgm:prSet/>
      <dgm:spPr/>
      <dgm:t>
        <a:bodyPr/>
        <a:lstStyle/>
        <a:p>
          <a:endParaRPr lang="tr-TR"/>
        </a:p>
      </dgm:t>
    </dgm:pt>
    <dgm:pt modelId="{764B763C-7619-4B9B-980A-7137C4D9EBAB}" type="pres">
      <dgm:prSet presAssocID="{C594E029-13B5-4482-A6E5-3E4A490E59DA}" presName="Name0" presStyleCnt="0">
        <dgm:presLayoutVars>
          <dgm:dir/>
          <dgm:animLvl val="lvl"/>
          <dgm:resizeHandles val="exact"/>
        </dgm:presLayoutVars>
      </dgm:prSet>
      <dgm:spPr/>
    </dgm:pt>
    <dgm:pt modelId="{12ADFA0E-4D10-4E2A-9F80-3B6C97740CFF}" type="pres">
      <dgm:prSet presAssocID="{6BBD8DE0-368B-4EAF-B83F-AB41B39F4523}" presName="Name8" presStyleCnt="0"/>
      <dgm:spPr/>
    </dgm:pt>
    <dgm:pt modelId="{20B43A44-FED1-427E-97B2-60F08E9D5DD0}" type="pres">
      <dgm:prSet presAssocID="{6BBD8DE0-368B-4EAF-B83F-AB41B39F4523}" presName="level" presStyleLbl="node1" presStyleIdx="0" presStyleCnt="5" custScaleX="105137" custScaleY="78214">
        <dgm:presLayoutVars>
          <dgm:chMax val="1"/>
          <dgm:bulletEnabled val="1"/>
        </dgm:presLayoutVars>
      </dgm:prSet>
      <dgm:spPr/>
      <dgm:t>
        <a:bodyPr/>
        <a:lstStyle/>
        <a:p>
          <a:endParaRPr lang="tr-TR"/>
        </a:p>
      </dgm:t>
    </dgm:pt>
    <dgm:pt modelId="{6B0F8A13-D382-4276-96CB-ED22B03DFB15}" type="pres">
      <dgm:prSet presAssocID="{6BBD8DE0-368B-4EAF-B83F-AB41B39F4523}" presName="levelTx" presStyleLbl="revTx" presStyleIdx="0" presStyleCnt="0">
        <dgm:presLayoutVars>
          <dgm:chMax val="1"/>
          <dgm:bulletEnabled val="1"/>
        </dgm:presLayoutVars>
      </dgm:prSet>
      <dgm:spPr/>
      <dgm:t>
        <a:bodyPr/>
        <a:lstStyle/>
        <a:p>
          <a:endParaRPr lang="tr-TR"/>
        </a:p>
      </dgm:t>
    </dgm:pt>
    <dgm:pt modelId="{9C1DCE75-2EF1-49B5-AA36-D45A99C0D0B8}" type="pres">
      <dgm:prSet presAssocID="{1D003AE7-07C7-45A2-AE38-CD77C685CCD6}" presName="Name8" presStyleCnt="0"/>
      <dgm:spPr/>
    </dgm:pt>
    <dgm:pt modelId="{2DBBF49E-792A-4324-9063-08A889505186}" type="pres">
      <dgm:prSet presAssocID="{1D003AE7-07C7-45A2-AE38-CD77C685CCD6}" presName="level" presStyleLbl="node1" presStyleIdx="1" presStyleCnt="5" custLinFactNeighborX="-511" custLinFactNeighborY="-1778">
        <dgm:presLayoutVars>
          <dgm:chMax val="1"/>
          <dgm:bulletEnabled val="1"/>
        </dgm:presLayoutVars>
      </dgm:prSet>
      <dgm:spPr/>
      <dgm:t>
        <a:bodyPr/>
        <a:lstStyle/>
        <a:p>
          <a:endParaRPr lang="tr-TR"/>
        </a:p>
      </dgm:t>
    </dgm:pt>
    <dgm:pt modelId="{D3EFCF6C-434E-4F26-959D-91EA59B6A7EB}" type="pres">
      <dgm:prSet presAssocID="{1D003AE7-07C7-45A2-AE38-CD77C685CCD6}" presName="levelTx" presStyleLbl="revTx" presStyleIdx="0" presStyleCnt="0">
        <dgm:presLayoutVars>
          <dgm:chMax val="1"/>
          <dgm:bulletEnabled val="1"/>
        </dgm:presLayoutVars>
      </dgm:prSet>
      <dgm:spPr/>
      <dgm:t>
        <a:bodyPr/>
        <a:lstStyle/>
        <a:p>
          <a:endParaRPr lang="tr-TR"/>
        </a:p>
      </dgm:t>
    </dgm:pt>
    <dgm:pt modelId="{2A67B6E4-2DD9-41FD-BC07-453C782F352C}" type="pres">
      <dgm:prSet presAssocID="{A46CE59A-37E3-4E34-8F3C-05FC0C076615}" presName="Name8" presStyleCnt="0"/>
      <dgm:spPr/>
    </dgm:pt>
    <dgm:pt modelId="{4372EA98-0C25-46D2-A1B7-C2E812885B09}" type="pres">
      <dgm:prSet presAssocID="{A46CE59A-37E3-4E34-8F3C-05FC0C076615}" presName="level" presStyleLbl="node1" presStyleIdx="2" presStyleCnt="5" custLinFactNeighborX="958" custLinFactNeighborY="-2261">
        <dgm:presLayoutVars>
          <dgm:chMax val="1"/>
          <dgm:bulletEnabled val="1"/>
        </dgm:presLayoutVars>
      </dgm:prSet>
      <dgm:spPr/>
      <dgm:t>
        <a:bodyPr/>
        <a:lstStyle/>
        <a:p>
          <a:endParaRPr lang="tr-TR"/>
        </a:p>
      </dgm:t>
    </dgm:pt>
    <dgm:pt modelId="{E0052F59-3FDF-407D-9B95-1CEA28129123}" type="pres">
      <dgm:prSet presAssocID="{A46CE59A-37E3-4E34-8F3C-05FC0C076615}" presName="levelTx" presStyleLbl="revTx" presStyleIdx="0" presStyleCnt="0">
        <dgm:presLayoutVars>
          <dgm:chMax val="1"/>
          <dgm:bulletEnabled val="1"/>
        </dgm:presLayoutVars>
      </dgm:prSet>
      <dgm:spPr/>
      <dgm:t>
        <a:bodyPr/>
        <a:lstStyle/>
        <a:p>
          <a:endParaRPr lang="tr-TR"/>
        </a:p>
      </dgm:t>
    </dgm:pt>
    <dgm:pt modelId="{043369AF-AC79-4D01-8E77-3646DDEE5C9C}" type="pres">
      <dgm:prSet presAssocID="{6CBEADFC-080B-4958-815B-BB505365EE3A}" presName="Name8" presStyleCnt="0"/>
      <dgm:spPr/>
    </dgm:pt>
    <dgm:pt modelId="{598B1AF5-368B-4F27-B4A7-8CFE46258EA7}" type="pres">
      <dgm:prSet presAssocID="{6CBEADFC-080B-4958-815B-BB505365EE3A}" presName="level" presStyleLbl="node1" presStyleIdx="3" presStyleCnt="5">
        <dgm:presLayoutVars>
          <dgm:chMax val="1"/>
          <dgm:bulletEnabled val="1"/>
        </dgm:presLayoutVars>
      </dgm:prSet>
      <dgm:spPr/>
      <dgm:t>
        <a:bodyPr/>
        <a:lstStyle/>
        <a:p>
          <a:endParaRPr lang="tr-TR"/>
        </a:p>
      </dgm:t>
    </dgm:pt>
    <dgm:pt modelId="{9039AE31-E366-4D84-9D7C-79EF7335EE51}" type="pres">
      <dgm:prSet presAssocID="{6CBEADFC-080B-4958-815B-BB505365EE3A}" presName="levelTx" presStyleLbl="revTx" presStyleIdx="0" presStyleCnt="0">
        <dgm:presLayoutVars>
          <dgm:chMax val="1"/>
          <dgm:bulletEnabled val="1"/>
        </dgm:presLayoutVars>
      </dgm:prSet>
      <dgm:spPr/>
      <dgm:t>
        <a:bodyPr/>
        <a:lstStyle/>
        <a:p>
          <a:endParaRPr lang="tr-TR"/>
        </a:p>
      </dgm:t>
    </dgm:pt>
    <dgm:pt modelId="{F295CE56-113C-44D2-846F-93C4DBD82E10}" type="pres">
      <dgm:prSet presAssocID="{A7FF353E-F510-48ED-9044-95C6FAA8EC7B}" presName="Name8" presStyleCnt="0"/>
      <dgm:spPr/>
    </dgm:pt>
    <dgm:pt modelId="{D6125A89-1607-4EB4-87E5-6F845BB0565E}" type="pres">
      <dgm:prSet presAssocID="{A7FF353E-F510-48ED-9044-95C6FAA8EC7B}" presName="level" presStyleLbl="node1" presStyleIdx="4" presStyleCnt="5" custScaleY="101620">
        <dgm:presLayoutVars>
          <dgm:chMax val="1"/>
          <dgm:bulletEnabled val="1"/>
        </dgm:presLayoutVars>
      </dgm:prSet>
      <dgm:spPr/>
      <dgm:t>
        <a:bodyPr/>
        <a:lstStyle/>
        <a:p>
          <a:endParaRPr lang="tr-TR"/>
        </a:p>
      </dgm:t>
    </dgm:pt>
    <dgm:pt modelId="{9E71EF6E-12B2-4518-BF2A-D38B50B1E976}" type="pres">
      <dgm:prSet presAssocID="{A7FF353E-F510-48ED-9044-95C6FAA8EC7B}" presName="levelTx" presStyleLbl="revTx" presStyleIdx="0" presStyleCnt="0">
        <dgm:presLayoutVars>
          <dgm:chMax val="1"/>
          <dgm:bulletEnabled val="1"/>
        </dgm:presLayoutVars>
      </dgm:prSet>
      <dgm:spPr/>
      <dgm:t>
        <a:bodyPr/>
        <a:lstStyle/>
        <a:p>
          <a:endParaRPr lang="tr-TR"/>
        </a:p>
      </dgm:t>
    </dgm:pt>
  </dgm:ptLst>
  <dgm:cxnLst>
    <dgm:cxn modelId="{3DBF4476-1095-4D33-9791-F0722CF4900A}" type="presOf" srcId="{1D003AE7-07C7-45A2-AE38-CD77C685CCD6}" destId="{D3EFCF6C-434E-4F26-959D-91EA59B6A7EB}" srcOrd="1" destOrd="0" presId="urn:microsoft.com/office/officeart/2005/8/layout/pyramid1"/>
    <dgm:cxn modelId="{0D9987F2-C710-4BC5-92DD-E4026141D04C}" srcId="{C594E029-13B5-4482-A6E5-3E4A490E59DA}" destId="{6CBEADFC-080B-4958-815B-BB505365EE3A}" srcOrd="3" destOrd="0" parTransId="{2A380F58-C967-45C3-B7AB-4588E2508A84}" sibTransId="{B789BFB2-A179-4EF0-A045-51CCBC2AD926}"/>
    <dgm:cxn modelId="{1EF58588-FAA3-468B-B39E-1F4FA1B0A745}" type="presOf" srcId="{6BBD8DE0-368B-4EAF-B83F-AB41B39F4523}" destId="{6B0F8A13-D382-4276-96CB-ED22B03DFB15}" srcOrd="1" destOrd="0" presId="urn:microsoft.com/office/officeart/2005/8/layout/pyramid1"/>
    <dgm:cxn modelId="{8F9833AE-E5FC-42B9-AE6E-52BCE5D7275A}" type="presOf" srcId="{C594E029-13B5-4482-A6E5-3E4A490E59DA}" destId="{764B763C-7619-4B9B-980A-7137C4D9EBAB}" srcOrd="0" destOrd="0" presId="urn:microsoft.com/office/officeart/2005/8/layout/pyramid1"/>
    <dgm:cxn modelId="{7448F544-90BF-4327-B419-88C4C0474838}" srcId="{C594E029-13B5-4482-A6E5-3E4A490E59DA}" destId="{A46CE59A-37E3-4E34-8F3C-05FC0C076615}" srcOrd="2" destOrd="0" parTransId="{38ABA715-5FB3-460D-AAB8-8BA441EED13A}" sibTransId="{9DCF61FE-AC5C-4D0E-8726-A4F1770C5677}"/>
    <dgm:cxn modelId="{0CDC1229-1C25-4405-BF92-502BC7B4E968}" type="presOf" srcId="{A7FF353E-F510-48ED-9044-95C6FAA8EC7B}" destId="{9E71EF6E-12B2-4518-BF2A-D38B50B1E976}" srcOrd="1" destOrd="0" presId="urn:microsoft.com/office/officeart/2005/8/layout/pyramid1"/>
    <dgm:cxn modelId="{3B563900-FDB1-448F-8908-5180E0415738}" type="presOf" srcId="{6BBD8DE0-368B-4EAF-B83F-AB41B39F4523}" destId="{20B43A44-FED1-427E-97B2-60F08E9D5DD0}" srcOrd="0" destOrd="0" presId="urn:microsoft.com/office/officeart/2005/8/layout/pyramid1"/>
    <dgm:cxn modelId="{CCCF0563-6363-4A2A-8F72-89B4B8C39FB2}" srcId="{C594E029-13B5-4482-A6E5-3E4A490E59DA}" destId="{1D003AE7-07C7-45A2-AE38-CD77C685CCD6}" srcOrd="1" destOrd="0" parTransId="{4C963138-0A73-4C31-B7F4-B7B03F69DD17}" sibTransId="{6967D938-D4F6-495F-8EBD-091E3A5809C2}"/>
    <dgm:cxn modelId="{D4389FD7-60CC-4C2F-A2ED-8D2F3D2FE09E}" type="presOf" srcId="{6CBEADFC-080B-4958-815B-BB505365EE3A}" destId="{9039AE31-E366-4D84-9D7C-79EF7335EE51}" srcOrd="1" destOrd="0" presId="urn:microsoft.com/office/officeart/2005/8/layout/pyramid1"/>
    <dgm:cxn modelId="{15A64CC0-351C-4DB8-B46D-CA199D678F39}" type="presOf" srcId="{1D003AE7-07C7-45A2-AE38-CD77C685CCD6}" destId="{2DBBF49E-792A-4324-9063-08A889505186}" srcOrd="0" destOrd="0" presId="urn:microsoft.com/office/officeart/2005/8/layout/pyramid1"/>
    <dgm:cxn modelId="{132D75B9-687E-425D-A457-A7D131EE0C4C}" srcId="{C594E029-13B5-4482-A6E5-3E4A490E59DA}" destId="{6BBD8DE0-368B-4EAF-B83F-AB41B39F4523}" srcOrd="0" destOrd="0" parTransId="{4719B470-D015-4E69-906C-AD486F101F4F}" sibTransId="{6273068F-C5D9-4F34-8EC1-8BDF486D7430}"/>
    <dgm:cxn modelId="{8909C085-1A05-4A18-A6FD-2251DCBF0DC3}" type="presOf" srcId="{6CBEADFC-080B-4958-815B-BB505365EE3A}" destId="{598B1AF5-368B-4F27-B4A7-8CFE46258EA7}" srcOrd="0" destOrd="0" presId="urn:microsoft.com/office/officeart/2005/8/layout/pyramid1"/>
    <dgm:cxn modelId="{B724FFB3-F170-45EF-A3EE-FF8793113200}" srcId="{C594E029-13B5-4482-A6E5-3E4A490E59DA}" destId="{A7FF353E-F510-48ED-9044-95C6FAA8EC7B}" srcOrd="4" destOrd="0" parTransId="{05ADA205-5F11-43BE-BFD6-55B6AF0B12C5}" sibTransId="{0FF2605D-9657-456B-BAC6-B7D8F561885D}"/>
    <dgm:cxn modelId="{8EF94C1C-09F8-43AC-9CCB-9272B9517157}" type="presOf" srcId="{A46CE59A-37E3-4E34-8F3C-05FC0C076615}" destId="{E0052F59-3FDF-407D-9B95-1CEA28129123}" srcOrd="1" destOrd="0" presId="urn:microsoft.com/office/officeart/2005/8/layout/pyramid1"/>
    <dgm:cxn modelId="{3493D54D-BFE0-4B50-A4EE-1719215485CF}" type="presOf" srcId="{A46CE59A-37E3-4E34-8F3C-05FC0C076615}" destId="{4372EA98-0C25-46D2-A1B7-C2E812885B09}" srcOrd="0" destOrd="0" presId="urn:microsoft.com/office/officeart/2005/8/layout/pyramid1"/>
    <dgm:cxn modelId="{0718B263-7DD9-4A03-80A9-A7CCF7587A88}" type="presOf" srcId="{A7FF353E-F510-48ED-9044-95C6FAA8EC7B}" destId="{D6125A89-1607-4EB4-87E5-6F845BB0565E}" srcOrd="0" destOrd="0" presId="urn:microsoft.com/office/officeart/2005/8/layout/pyramid1"/>
    <dgm:cxn modelId="{38E63D5D-4227-4F3A-B8BD-8596DFB7EDE5}" type="presParOf" srcId="{764B763C-7619-4B9B-980A-7137C4D9EBAB}" destId="{12ADFA0E-4D10-4E2A-9F80-3B6C97740CFF}" srcOrd="0" destOrd="0" presId="urn:microsoft.com/office/officeart/2005/8/layout/pyramid1"/>
    <dgm:cxn modelId="{E6A45E36-C421-4ED0-882A-D517F17584C3}" type="presParOf" srcId="{12ADFA0E-4D10-4E2A-9F80-3B6C97740CFF}" destId="{20B43A44-FED1-427E-97B2-60F08E9D5DD0}" srcOrd="0" destOrd="0" presId="urn:microsoft.com/office/officeart/2005/8/layout/pyramid1"/>
    <dgm:cxn modelId="{1CED47A0-E933-45F2-A776-BFEA7860ADA1}" type="presParOf" srcId="{12ADFA0E-4D10-4E2A-9F80-3B6C97740CFF}" destId="{6B0F8A13-D382-4276-96CB-ED22B03DFB15}" srcOrd="1" destOrd="0" presId="urn:microsoft.com/office/officeart/2005/8/layout/pyramid1"/>
    <dgm:cxn modelId="{071326AD-C34E-43F9-8BB8-69861239CB07}" type="presParOf" srcId="{764B763C-7619-4B9B-980A-7137C4D9EBAB}" destId="{9C1DCE75-2EF1-49B5-AA36-D45A99C0D0B8}" srcOrd="1" destOrd="0" presId="urn:microsoft.com/office/officeart/2005/8/layout/pyramid1"/>
    <dgm:cxn modelId="{18720EF5-D600-413C-8C5E-14E7B40C92DD}" type="presParOf" srcId="{9C1DCE75-2EF1-49B5-AA36-D45A99C0D0B8}" destId="{2DBBF49E-792A-4324-9063-08A889505186}" srcOrd="0" destOrd="0" presId="urn:microsoft.com/office/officeart/2005/8/layout/pyramid1"/>
    <dgm:cxn modelId="{1F733184-61B8-46FB-80C6-172C4DEE72F2}" type="presParOf" srcId="{9C1DCE75-2EF1-49B5-AA36-D45A99C0D0B8}" destId="{D3EFCF6C-434E-4F26-959D-91EA59B6A7EB}" srcOrd="1" destOrd="0" presId="urn:microsoft.com/office/officeart/2005/8/layout/pyramid1"/>
    <dgm:cxn modelId="{90AF8D9F-44B5-4140-92D3-3857D6FF7963}" type="presParOf" srcId="{764B763C-7619-4B9B-980A-7137C4D9EBAB}" destId="{2A67B6E4-2DD9-41FD-BC07-453C782F352C}" srcOrd="2" destOrd="0" presId="urn:microsoft.com/office/officeart/2005/8/layout/pyramid1"/>
    <dgm:cxn modelId="{CCCCE406-7323-4364-9A6F-6A07F37650E7}" type="presParOf" srcId="{2A67B6E4-2DD9-41FD-BC07-453C782F352C}" destId="{4372EA98-0C25-46D2-A1B7-C2E812885B09}" srcOrd="0" destOrd="0" presId="urn:microsoft.com/office/officeart/2005/8/layout/pyramid1"/>
    <dgm:cxn modelId="{AE736C2B-E60D-43C2-A34D-D0FD251EE8C6}" type="presParOf" srcId="{2A67B6E4-2DD9-41FD-BC07-453C782F352C}" destId="{E0052F59-3FDF-407D-9B95-1CEA28129123}" srcOrd="1" destOrd="0" presId="urn:microsoft.com/office/officeart/2005/8/layout/pyramid1"/>
    <dgm:cxn modelId="{39FA9F49-B450-4F2B-834C-DF87D023500E}" type="presParOf" srcId="{764B763C-7619-4B9B-980A-7137C4D9EBAB}" destId="{043369AF-AC79-4D01-8E77-3646DDEE5C9C}" srcOrd="3" destOrd="0" presId="urn:microsoft.com/office/officeart/2005/8/layout/pyramid1"/>
    <dgm:cxn modelId="{8BBB4A9E-4A7B-4AC3-88D7-6C013DE4FAE6}" type="presParOf" srcId="{043369AF-AC79-4D01-8E77-3646DDEE5C9C}" destId="{598B1AF5-368B-4F27-B4A7-8CFE46258EA7}" srcOrd="0" destOrd="0" presId="urn:microsoft.com/office/officeart/2005/8/layout/pyramid1"/>
    <dgm:cxn modelId="{40A695D9-A5D1-4632-9C54-EC0E43FC5DCE}" type="presParOf" srcId="{043369AF-AC79-4D01-8E77-3646DDEE5C9C}" destId="{9039AE31-E366-4D84-9D7C-79EF7335EE51}" srcOrd="1" destOrd="0" presId="urn:microsoft.com/office/officeart/2005/8/layout/pyramid1"/>
    <dgm:cxn modelId="{0E11FA92-42C7-4307-9E6B-71A380A55C38}" type="presParOf" srcId="{764B763C-7619-4B9B-980A-7137C4D9EBAB}" destId="{F295CE56-113C-44D2-846F-93C4DBD82E10}" srcOrd="4" destOrd="0" presId="urn:microsoft.com/office/officeart/2005/8/layout/pyramid1"/>
    <dgm:cxn modelId="{E8EB3D03-13A5-43A3-A81B-660DDE6FAE59}" type="presParOf" srcId="{F295CE56-113C-44D2-846F-93C4DBD82E10}" destId="{D6125A89-1607-4EB4-87E5-6F845BB0565E}" srcOrd="0" destOrd="0" presId="urn:microsoft.com/office/officeart/2005/8/layout/pyramid1"/>
    <dgm:cxn modelId="{2319DCF2-636B-419C-A257-6B29AB04D082}" type="presParOf" srcId="{F295CE56-113C-44D2-846F-93C4DBD82E10}" destId="{9E71EF6E-12B2-4518-BF2A-D38B50B1E97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B9ACA1-6F1C-4E67-ADA3-4F8B394C7AB0}"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tr-TR"/>
        </a:p>
      </dgm:t>
    </dgm:pt>
    <dgm:pt modelId="{372AADB1-7B02-45CD-AE66-EC7BB8B84DE0}">
      <dgm:prSet phldrT="[Metin]" custT="1"/>
      <dgm:spPr/>
      <dgm:t>
        <a:bodyPr/>
        <a:lstStyle/>
        <a:p>
          <a:r>
            <a:rPr lang="tr-TR" sz="1400" b="1" dirty="0" smtClean="0"/>
            <a:t>3-Araştırmayı olanaklı Kıl</a:t>
          </a:r>
          <a:endParaRPr lang="tr-TR" sz="1400" b="1" dirty="0"/>
        </a:p>
      </dgm:t>
    </dgm:pt>
    <dgm:pt modelId="{A860D329-C41F-4A2A-95F0-001D7DAC0559}" type="parTrans" cxnId="{CCBBAD09-E4D2-4365-9783-4687D762746C}">
      <dgm:prSet/>
      <dgm:spPr/>
      <dgm:t>
        <a:bodyPr/>
        <a:lstStyle/>
        <a:p>
          <a:endParaRPr lang="tr-TR"/>
        </a:p>
      </dgm:t>
    </dgm:pt>
    <dgm:pt modelId="{57B46120-9E55-443E-8752-F5053C6B7531}" type="sibTrans" cxnId="{CCBBAD09-E4D2-4365-9783-4687D762746C}">
      <dgm:prSet/>
      <dgm:spPr/>
      <dgm:t>
        <a:bodyPr/>
        <a:lstStyle/>
        <a:p>
          <a:endParaRPr lang="tr-TR"/>
        </a:p>
      </dgm:t>
    </dgm:pt>
    <dgm:pt modelId="{039B7CCD-0EAC-44BF-BACC-4D43B987A559}">
      <dgm:prSet phldrT="[Metin]" custT="1"/>
      <dgm:spPr/>
      <dgm:t>
        <a:bodyPr/>
        <a:lstStyle/>
        <a:p>
          <a:r>
            <a:rPr lang="tr-TR" sz="1400" b="1" dirty="0" smtClean="0"/>
            <a:t>4-Bir Soru Belirle ve Soruyu Kaydet</a:t>
          </a:r>
          <a:endParaRPr lang="tr-TR" sz="1400" b="1" dirty="0"/>
        </a:p>
      </dgm:t>
    </dgm:pt>
    <dgm:pt modelId="{EEE78FB4-1D93-436A-A66B-4A6D609D35BD}" type="parTrans" cxnId="{5E801333-546E-4E4D-B2EE-847E86258B73}">
      <dgm:prSet/>
      <dgm:spPr/>
      <dgm:t>
        <a:bodyPr/>
        <a:lstStyle/>
        <a:p>
          <a:endParaRPr lang="tr-TR"/>
        </a:p>
      </dgm:t>
    </dgm:pt>
    <dgm:pt modelId="{14F03E99-8A30-4953-BBC9-9665D8D92D50}" type="sibTrans" cxnId="{5E801333-546E-4E4D-B2EE-847E86258B73}">
      <dgm:prSet/>
      <dgm:spPr/>
      <dgm:t>
        <a:bodyPr/>
        <a:lstStyle/>
        <a:p>
          <a:endParaRPr lang="tr-TR"/>
        </a:p>
      </dgm:t>
    </dgm:pt>
    <dgm:pt modelId="{38DA875F-2D7C-4CDF-A269-6B9E9B25BB50}">
      <dgm:prSet phldrT="[Metin]"/>
      <dgm:spPr/>
      <dgm:t>
        <a:bodyPr/>
        <a:lstStyle/>
        <a:p>
          <a:endParaRPr lang="tr-TR" dirty="0" smtClean="0"/>
        </a:p>
        <a:p>
          <a:endParaRPr lang="tr-TR" dirty="0"/>
        </a:p>
      </dgm:t>
    </dgm:pt>
    <dgm:pt modelId="{87B6B8A6-58D6-45D2-BDEF-0C6E8F41D355}" type="parTrans" cxnId="{34D56553-61A2-4182-9295-ED0A7D94B4EC}">
      <dgm:prSet/>
      <dgm:spPr/>
      <dgm:t>
        <a:bodyPr/>
        <a:lstStyle/>
        <a:p>
          <a:endParaRPr lang="tr-TR"/>
        </a:p>
      </dgm:t>
    </dgm:pt>
    <dgm:pt modelId="{7ADCF9E6-FABB-4ED1-91F9-D735668F8FEA}" type="sibTrans" cxnId="{34D56553-61A2-4182-9295-ED0A7D94B4EC}">
      <dgm:prSet/>
      <dgm:spPr/>
      <dgm:t>
        <a:bodyPr/>
        <a:lstStyle/>
        <a:p>
          <a:endParaRPr lang="tr-TR"/>
        </a:p>
      </dgm:t>
    </dgm:pt>
    <dgm:pt modelId="{88A7A4FB-F58D-446E-B036-71141358A3DD}">
      <dgm:prSet phldrT="[Metin]" custT="1"/>
      <dgm:spPr/>
      <dgm:t>
        <a:bodyPr/>
        <a:lstStyle/>
        <a:p>
          <a:r>
            <a:rPr lang="tr-TR" sz="1400" b="1" dirty="0" smtClean="0"/>
            <a:t>5-Soruları sınıflandır ve Gözden geçir</a:t>
          </a:r>
          <a:endParaRPr lang="tr-TR" sz="1400" b="1" dirty="0"/>
        </a:p>
      </dgm:t>
    </dgm:pt>
    <dgm:pt modelId="{1ADCA5D5-24A2-4C07-AEA3-BB797E27B26C}" type="parTrans" cxnId="{FF4A9470-292B-4F5F-971B-06951987C43F}">
      <dgm:prSet/>
      <dgm:spPr/>
      <dgm:t>
        <a:bodyPr/>
        <a:lstStyle/>
        <a:p>
          <a:endParaRPr lang="tr-TR"/>
        </a:p>
      </dgm:t>
    </dgm:pt>
    <dgm:pt modelId="{F7A8ABB2-1FE9-4205-A039-FC8814126FAD}" type="sibTrans" cxnId="{FF4A9470-292B-4F5F-971B-06951987C43F}">
      <dgm:prSet/>
      <dgm:spPr/>
      <dgm:t>
        <a:bodyPr/>
        <a:lstStyle/>
        <a:p>
          <a:endParaRPr lang="tr-TR"/>
        </a:p>
      </dgm:t>
    </dgm:pt>
    <dgm:pt modelId="{ABF12DFF-C419-48CD-ABBE-3825082E42E6}">
      <dgm:prSet phldrT="[Metin]"/>
      <dgm:spPr/>
      <dgm:t>
        <a:bodyPr/>
        <a:lstStyle/>
        <a:p>
          <a:endParaRPr lang="tr-TR" dirty="0"/>
        </a:p>
      </dgm:t>
    </dgm:pt>
    <dgm:pt modelId="{EDFAE5DC-926D-4B1D-9B1E-16A3E9C641D6}" type="parTrans" cxnId="{305F7932-9853-4D20-B089-1787B3FB275E}">
      <dgm:prSet/>
      <dgm:spPr/>
      <dgm:t>
        <a:bodyPr/>
        <a:lstStyle/>
        <a:p>
          <a:endParaRPr lang="tr-TR"/>
        </a:p>
      </dgm:t>
    </dgm:pt>
    <dgm:pt modelId="{B5C920EA-20AC-4734-B230-CA3984DDE273}" type="sibTrans" cxnId="{305F7932-9853-4D20-B089-1787B3FB275E}">
      <dgm:prSet/>
      <dgm:spPr/>
      <dgm:t>
        <a:bodyPr/>
        <a:lstStyle/>
        <a:p>
          <a:endParaRPr lang="tr-TR"/>
        </a:p>
      </dgm:t>
    </dgm:pt>
    <dgm:pt modelId="{216164FC-87C2-4115-948C-0CC4E9A8AA02}">
      <dgm:prSet custT="1"/>
      <dgm:spPr/>
      <dgm:t>
        <a:bodyPr/>
        <a:lstStyle/>
        <a:p>
          <a:r>
            <a:rPr lang="tr-TR" sz="1400" b="1" dirty="0" smtClean="0"/>
            <a:t>2-Ön Bilgileri Yokla</a:t>
          </a:r>
          <a:endParaRPr lang="tr-TR" sz="1400" b="1" dirty="0"/>
        </a:p>
      </dgm:t>
    </dgm:pt>
    <dgm:pt modelId="{61F1D5B4-4263-462C-9051-D0ECD1F7CC11}" type="parTrans" cxnId="{72D2D08A-6091-4289-8D31-B5B6D0EF0201}">
      <dgm:prSet/>
      <dgm:spPr/>
      <dgm:t>
        <a:bodyPr/>
        <a:lstStyle/>
        <a:p>
          <a:endParaRPr lang="tr-TR"/>
        </a:p>
      </dgm:t>
    </dgm:pt>
    <dgm:pt modelId="{33D6933B-D1F6-4F92-A327-C2D9E80FCC4B}" type="sibTrans" cxnId="{72D2D08A-6091-4289-8D31-B5B6D0EF0201}">
      <dgm:prSet/>
      <dgm:spPr/>
      <dgm:t>
        <a:bodyPr/>
        <a:lstStyle/>
        <a:p>
          <a:endParaRPr lang="tr-TR"/>
        </a:p>
      </dgm:t>
    </dgm:pt>
    <dgm:pt modelId="{D02E7F40-FBEF-4006-B6EC-D40A3ADD7BBA}">
      <dgm:prSet custT="1"/>
      <dgm:spPr/>
      <dgm:t>
        <a:bodyPr/>
        <a:lstStyle/>
        <a:p>
          <a:r>
            <a:rPr lang="tr-TR" sz="1400" b="1" dirty="0" smtClean="0"/>
            <a:t>1-Konuyu Ortaya Koy</a:t>
          </a:r>
          <a:endParaRPr lang="tr-TR" sz="1400" b="1" dirty="0"/>
        </a:p>
      </dgm:t>
    </dgm:pt>
    <dgm:pt modelId="{8E71C79C-AAE6-43E1-9BFD-F1259C79AEB3}" type="parTrans" cxnId="{F193F5CA-9410-4287-A28E-EF1089FD60A7}">
      <dgm:prSet/>
      <dgm:spPr/>
      <dgm:t>
        <a:bodyPr/>
        <a:lstStyle/>
        <a:p>
          <a:endParaRPr lang="tr-TR"/>
        </a:p>
      </dgm:t>
    </dgm:pt>
    <dgm:pt modelId="{D0E6460E-026D-4FBA-B5DF-EA858DE48CAE}" type="sibTrans" cxnId="{F193F5CA-9410-4287-A28E-EF1089FD60A7}">
      <dgm:prSet/>
      <dgm:spPr/>
      <dgm:t>
        <a:bodyPr/>
        <a:lstStyle/>
        <a:p>
          <a:endParaRPr lang="tr-TR"/>
        </a:p>
      </dgm:t>
    </dgm:pt>
    <dgm:pt modelId="{C0B980D5-08E7-4F8C-87AC-31E239B3B401}" type="pres">
      <dgm:prSet presAssocID="{59B9ACA1-6F1C-4E67-ADA3-4F8B394C7AB0}" presName="theList" presStyleCnt="0">
        <dgm:presLayoutVars>
          <dgm:dir/>
          <dgm:animLvl val="lvl"/>
          <dgm:resizeHandles val="exact"/>
        </dgm:presLayoutVars>
      </dgm:prSet>
      <dgm:spPr/>
      <dgm:t>
        <a:bodyPr/>
        <a:lstStyle/>
        <a:p>
          <a:endParaRPr lang="tr-TR"/>
        </a:p>
      </dgm:t>
    </dgm:pt>
    <dgm:pt modelId="{AD6B5839-54EE-40EA-9F35-BED1982C2606}" type="pres">
      <dgm:prSet presAssocID="{D02E7F40-FBEF-4006-B6EC-D40A3ADD7BBA}" presName="compNode" presStyleCnt="0"/>
      <dgm:spPr/>
    </dgm:pt>
    <dgm:pt modelId="{A9B7B20A-522C-4F90-A135-51FA57E5AD02}" type="pres">
      <dgm:prSet presAssocID="{D02E7F40-FBEF-4006-B6EC-D40A3ADD7BBA}" presName="noGeometry" presStyleCnt="0"/>
      <dgm:spPr/>
    </dgm:pt>
    <dgm:pt modelId="{D067A0CA-A241-4615-91A6-C39F3F4F4140}" type="pres">
      <dgm:prSet presAssocID="{D02E7F40-FBEF-4006-B6EC-D40A3ADD7BBA}" presName="childTextVisible" presStyleLbl="bgAccFollowNode1" presStyleIdx="0" presStyleCnt="5" custScaleY="289212">
        <dgm:presLayoutVars>
          <dgm:bulletEnabled val="1"/>
        </dgm:presLayoutVars>
      </dgm:prSet>
      <dgm:spPr/>
    </dgm:pt>
    <dgm:pt modelId="{99EB5A2D-3945-4B74-82EE-BCF871950E67}" type="pres">
      <dgm:prSet presAssocID="{D02E7F40-FBEF-4006-B6EC-D40A3ADD7BBA}" presName="childTextHidden" presStyleLbl="bgAccFollowNode1" presStyleIdx="0" presStyleCnt="5"/>
      <dgm:spPr/>
    </dgm:pt>
    <dgm:pt modelId="{1533E73F-BD4D-4CAC-B16B-89986621226A}" type="pres">
      <dgm:prSet presAssocID="{D02E7F40-FBEF-4006-B6EC-D40A3ADD7BBA}" presName="parentText" presStyleLbl="node1" presStyleIdx="0" presStyleCnt="5" custScaleX="139057" custScaleY="310931">
        <dgm:presLayoutVars>
          <dgm:chMax val="1"/>
          <dgm:bulletEnabled val="1"/>
        </dgm:presLayoutVars>
      </dgm:prSet>
      <dgm:spPr/>
      <dgm:t>
        <a:bodyPr/>
        <a:lstStyle/>
        <a:p>
          <a:endParaRPr lang="tr-TR"/>
        </a:p>
      </dgm:t>
    </dgm:pt>
    <dgm:pt modelId="{F7D8C0F5-1CDC-4B6D-9360-0A61C1D60F4D}" type="pres">
      <dgm:prSet presAssocID="{D02E7F40-FBEF-4006-B6EC-D40A3ADD7BBA}" presName="aSpace" presStyleCnt="0"/>
      <dgm:spPr/>
    </dgm:pt>
    <dgm:pt modelId="{C40AC71F-DBC9-4B4D-9B85-9B372EE0AF66}" type="pres">
      <dgm:prSet presAssocID="{216164FC-87C2-4115-948C-0CC4E9A8AA02}" presName="compNode" presStyleCnt="0"/>
      <dgm:spPr/>
    </dgm:pt>
    <dgm:pt modelId="{65F70D7F-47D1-4F7E-94F8-E32FA4596433}" type="pres">
      <dgm:prSet presAssocID="{216164FC-87C2-4115-948C-0CC4E9A8AA02}" presName="noGeometry" presStyleCnt="0"/>
      <dgm:spPr/>
    </dgm:pt>
    <dgm:pt modelId="{5B869FBA-A69F-43B0-85EB-96B2BA88777B}" type="pres">
      <dgm:prSet presAssocID="{216164FC-87C2-4115-948C-0CC4E9A8AA02}" presName="childTextVisible" presStyleLbl="bgAccFollowNode1" presStyleIdx="1" presStyleCnt="5" custScaleY="278715" custLinFactNeighborX="2294" custLinFactNeighborY="-3280">
        <dgm:presLayoutVars>
          <dgm:bulletEnabled val="1"/>
        </dgm:presLayoutVars>
      </dgm:prSet>
      <dgm:spPr/>
    </dgm:pt>
    <dgm:pt modelId="{C55EA004-C06D-4419-B5FF-D8B5078A39A6}" type="pres">
      <dgm:prSet presAssocID="{216164FC-87C2-4115-948C-0CC4E9A8AA02}" presName="childTextHidden" presStyleLbl="bgAccFollowNode1" presStyleIdx="1" presStyleCnt="5"/>
      <dgm:spPr/>
    </dgm:pt>
    <dgm:pt modelId="{66275D4A-83E7-47EC-BA54-652CD50E0F4B}" type="pres">
      <dgm:prSet presAssocID="{216164FC-87C2-4115-948C-0CC4E9A8AA02}" presName="parentText" presStyleLbl="node1" presStyleIdx="1" presStyleCnt="5" custScaleX="153661" custScaleY="303752">
        <dgm:presLayoutVars>
          <dgm:chMax val="1"/>
          <dgm:bulletEnabled val="1"/>
        </dgm:presLayoutVars>
      </dgm:prSet>
      <dgm:spPr/>
      <dgm:t>
        <a:bodyPr/>
        <a:lstStyle/>
        <a:p>
          <a:endParaRPr lang="tr-TR"/>
        </a:p>
      </dgm:t>
    </dgm:pt>
    <dgm:pt modelId="{372E9374-71EE-4892-827D-FA61FA4425F3}" type="pres">
      <dgm:prSet presAssocID="{216164FC-87C2-4115-948C-0CC4E9A8AA02}" presName="aSpace" presStyleCnt="0"/>
      <dgm:spPr/>
    </dgm:pt>
    <dgm:pt modelId="{865FF4BB-F653-4A7D-8EC0-A413DCBA788B}" type="pres">
      <dgm:prSet presAssocID="{372AADB1-7B02-45CD-AE66-EC7BB8B84DE0}" presName="compNode" presStyleCnt="0"/>
      <dgm:spPr/>
    </dgm:pt>
    <dgm:pt modelId="{00518172-91D0-4644-AD32-DCD0BD7016D3}" type="pres">
      <dgm:prSet presAssocID="{372AADB1-7B02-45CD-AE66-EC7BB8B84DE0}" presName="noGeometry" presStyleCnt="0"/>
      <dgm:spPr/>
    </dgm:pt>
    <dgm:pt modelId="{48A6CD51-C2DD-4E7E-8FD8-12217A303375}" type="pres">
      <dgm:prSet presAssocID="{372AADB1-7B02-45CD-AE66-EC7BB8B84DE0}" presName="childTextVisible" presStyleLbl="bgAccFollowNode1" presStyleIdx="2" presStyleCnt="5" custScaleY="303645">
        <dgm:presLayoutVars>
          <dgm:bulletEnabled val="1"/>
        </dgm:presLayoutVars>
      </dgm:prSet>
      <dgm:spPr/>
      <dgm:t>
        <a:bodyPr/>
        <a:lstStyle/>
        <a:p>
          <a:endParaRPr lang="tr-TR"/>
        </a:p>
      </dgm:t>
    </dgm:pt>
    <dgm:pt modelId="{920F3A6A-DBB8-42E3-BE27-0C735C3D3FB3}" type="pres">
      <dgm:prSet presAssocID="{372AADB1-7B02-45CD-AE66-EC7BB8B84DE0}" presName="childTextHidden" presStyleLbl="bgAccFollowNode1" presStyleIdx="2" presStyleCnt="5"/>
      <dgm:spPr/>
    </dgm:pt>
    <dgm:pt modelId="{26D41826-5BB7-4298-BC6D-7A67EA5AFCB8}" type="pres">
      <dgm:prSet presAssocID="{372AADB1-7B02-45CD-AE66-EC7BB8B84DE0}" presName="parentText" presStyleLbl="node1" presStyleIdx="2" presStyleCnt="5" custScaleX="145508" custScaleY="301459">
        <dgm:presLayoutVars>
          <dgm:chMax val="1"/>
          <dgm:bulletEnabled val="1"/>
        </dgm:presLayoutVars>
      </dgm:prSet>
      <dgm:spPr/>
      <dgm:t>
        <a:bodyPr/>
        <a:lstStyle/>
        <a:p>
          <a:endParaRPr lang="tr-TR"/>
        </a:p>
      </dgm:t>
    </dgm:pt>
    <dgm:pt modelId="{A417836B-AFB6-4256-9CE3-F2EA5D6C4813}" type="pres">
      <dgm:prSet presAssocID="{372AADB1-7B02-45CD-AE66-EC7BB8B84DE0}" presName="aSpace" presStyleCnt="0"/>
      <dgm:spPr/>
    </dgm:pt>
    <dgm:pt modelId="{57520479-8AD1-4841-A15F-D30C0EFA0726}" type="pres">
      <dgm:prSet presAssocID="{039B7CCD-0EAC-44BF-BACC-4D43B987A559}" presName="compNode" presStyleCnt="0"/>
      <dgm:spPr/>
    </dgm:pt>
    <dgm:pt modelId="{A0680C1F-5F46-4A33-8B52-CD97A3AD3981}" type="pres">
      <dgm:prSet presAssocID="{039B7CCD-0EAC-44BF-BACC-4D43B987A559}" presName="noGeometry" presStyleCnt="0"/>
      <dgm:spPr/>
    </dgm:pt>
    <dgm:pt modelId="{7930CECB-00EA-434F-8D36-8E9FB9BD75C5}" type="pres">
      <dgm:prSet presAssocID="{039B7CCD-0EAC-44BF-BACC-4D43B987A559}" presName="childTextVisible" presStyleLbl="bgAccFollowNode1" presStyleIdx="3" presStyleCnt="5" custScaleY="302333">
        <dgm:presLayoutVars>
          <dgm:bulletEnabled val="1"/>
        </dgm:presLayoutVars>
      </dgm:prSet>
      <dgm:spPr/>
      <dgm:t>
        <a:bodyPr/>
        <a:lstStyle/>
        <a:p>
          <a:endParaRPr lang="tr-TR"/>
        </a:p>
      </dgm:t>
    </dgm:pt>
    <dgm:pt modelId="{C5C26732-9B67-493D-AB91-DBBBCED89F81}" type="pres">
      <dgm:prSet presAssocID="{039B7CCD-0EAC-44BF-BACC-4D43B987A559}" presName="childTextHidden" presStyleLbl="bgAccFollowNode1" presStyleIdx="3" presStyleCnt="5"/>
      <dgm:spPr/>
      <dgm:t>
        <a:bodyPr/>
        <a:lstStyle/>
        <a:p>
          <a:endParaRPr lang="tr-TR"/>
        </a:p>
      </dgm:t>
    </dgm:pt>
    <dgm:pt modelId="{F7005626-6756-412F-AB60-21AD3DA0AF46}" type="pres">
      <dgm:prSet presAssocID="{039B7CCD-0EAC-44BF-BACC-4D43B987A559}" presName="parentText" presStyleLbl="node1" presStyleIdx="3" presStyleCnt="5" custScaleX="144709" custScaleY="299165">
        <dgm:presLayoutVars>
          <dgm:chMax val="1"/>
          <dgm:bulletEnabled val="1"/>
        </dgm:presLayoutVars>
      </dgm:prSet>
      <dgm:spPr/>
      <dgm:t>
        <a:bodyPr/>
        <a:lstStyle/>
        <a:p>
          <a:endParaRPr lang="tr-TR"/>
        </a:p>
      </dgm:t>
    </dgm:pt>
    <dgm:pt modelId="{46E375E9-F49F-45BB-9FC2-64F32EFDA0C3}" type="pres">
      <dgm:prSet presAssocID="{039B7CCD-0EAC-44BF-BACC-4D43B987A559}" presName="aSpace" presStyleCnt="0"/>
      <dgm:spPr/>
    </dgm:pt>
    <dgm:pt modelId="{BF0A75CC-B744-45B4-AD58-1251B9CFA7CF}" type="pres">
      <dgm:prSet presAssocID="{88A7A4FB-F58D-446E-B036-71141358A3DD}" presName="compNode" presStyleCnt="0"/>
      <dgm:spPr/>
    </dgm:pt>
    <dgm:pt modelId="{AF14B198-3527-420B-B4B9-FABBE4459FEF}" type="pres">
      <dgm:prSet presAssocID="{88A7A4FB-F58D-446E-B036-71141358A3DD}" presName="noGeometry" presStyleCnt="0"/>
      <dgm:spPr/>
    </dgm:pt>
    <dgm:pt modelId="{54C01A4C-B4D0-4250-A33E-BC559BAE7FA0}" type="pres">
      <dgm:prSet presAssocID="{88A7A4FB-F58D-446E-B036-71141358A3DD}" presName="childTextVisible" presStyleLbl="bgAccFollowNode1" presStyleIdx="4" presStyleCnt="5" custScaleY="302333">
        <dgm:presLayoutVars>
          <dgm:bulletEnabled val="1"/>
        </dgm:presLayoutVars>
      </dgm:prSet>
      <dgm:spPr/>
      <dgm:t>
        <a:bodyPr/>
        <a:lstStyle/>
        <a:p>
          <a:endParaRPr lang="tr-TR"/>
        </a:p>
      </dgm:t>
    </dgm:pt>
    <dgm:pt modelId="{ACBEBAD9-8506-4BBD-8B7F-7A64C5B3549F}" type="pres">
      <dgm:prSet presAssocID="{88A7A4FB-F58D-446E-B036-71141358A3DD}" presName="childTextHidden" presStyleLbl="bgAccFollowNode1" presStyleIdx="4" presStyleCnt="5"/>
      <dgm:spPr/>
      <dgm:t>
        <a:bodyPr/>
        <a:lstStyle/>
        <a:p>
          <a:endParaRPr lang="tr-TR"/>
        </a:p>
      </dgm:t>
    </dgm:pt>
    <dgm:pt modelId="{5484B951-68A5-4EC1-9BAC-BD282818A76F}" type="pres">
      <dgm:prSet presAssocID="{88A7A4FB-F58D-446E-B036-71141358A3DD}" presName="parentText" presStyleLbl="node1" presStyleIdx="4" presStyleCnt="5" custScaleX="155745" custScaleY="308340">
        <dgm:presLayoutVars>
          <dgm:chMax val="1"/>
          <dgm:bulletEnabled val="1"/>
        </dgm:presLayoutVars>
      </dgm:prSet>
      <dgm:spPr/>
      <dgm:t>
        <a:bodyPr/>
        <a:lstStyle/>
        <a:p>
          <a:endParaRPr lang="tr-TR"/>
        </a:p>
      </dgm:t>
    </dgm:pt>
  </dgm:ptLst>
  <dgm:cxnLst>
    <dgm:cxn modelId="{CCBBAD09-E4D2-4365-9783-4687D762746C}" srcId="{59B9ACA1-6F1C-4E67-ADA3-4F8B394C7AB0}" destId="{372AADB1-7B02-45CD-AE66-EC7BB8B84DE0}" srcOrd="2" destOrd="0" parTransId="{A860D329-C41F-4A2A-95F0-001D7DAC0559}" sibTransId="{57B46120-9E55-443E-8752-F5053C6B7531}"/>
    <dgm:cxn modelId="{72D2D08A-6091-4289-8D31-B5B6D0EF0201}" srcId="{59B9ACA1-6F1C-4E67-ADA3-4F8B394C7AB0}" destId="{216164FC-87C2-4115-948C-0CC4E9A8AA02}" srcOrd="1" destOrd="0" parTransId="{61F1D5B4-4263-462C-9051-D0ECD1F7CC11}" sibTransId="{33D6933B-D1F6-4F92-A327-C2D9E80FCC4B}"/>
    <dgm:cxn modelId="{D4D8285E-A9BE-4ECA-9BEB-22A28AFED10C}" type="presOf" srcId="{ABF12DFF-C419-48CD-ABBE-3825082E42E6}" destId="{54C01A4C-B4D0-4250-A33E-BC559BAE7FA0}" srcOrd="0" destOrd="0" presId="urn:microsoft.com/office/officeart/2005/8/layout/hProcess6"/>
    <dgm:cxn modelId="{7BF050FA-120A-4A10-A87E-C25D073F8F96}" type="presOf" srcId="{372AADB1-7B02-45CD-AE66-EC7BB8B84DE0}" destId="{26D41826-5BB7-4298-BC6D-7A67EA5AFCB8}" srcOrd="0" destOrd="0" presId="urn:microsoft.com/office/officeart/2005/8/layout/hProcess6"/>
    <dgm:cxn modelId="{88713E5B-BCF9-46D6-B70F-CD06CF08277E}" type="presOf" srcId="{38DA875F-2D7C-4CDF-A269-6B9E9B25BB50}" destId="{C5C26732-9B67-493D-AB91-DBBBCED89F81}" srcOrd="1" destOrd="0" presId="urn:microsoft.com/office/officeart/2005/8/layout/hProcess6"/>
    <dgm:cxn modelId="{305F7932-9853-4D20-B089-1787B3FB275E}" srcId="{88A7A4FB-F58D-446E-B036-71141358A3DD}" destId="{ABF12DFF-C419-48CD-ABBE-3825082E42E6}" srcOrd="0" destOrd="0" parTransId="{EDFAE5DC-926D-4B1D-9B1E-16A3E9C641D6}" sibTransId="{B5C920EA-20AC-4734-B230-CA3984DDE273}"/>
    <dgm:cxn modelId="{D934B4EC-6AC0-4668-83C5-C1703D5F5C30}" type="presOf" srcId="{ABF12DFF-C419-48CD-ABBE-3825082E42E6}" destId="{ACBEBAD9-8506-4BBD-8B7F-7A64C5B3549F}" srcOrd="1" destOrd="0" presId="urn:microsoft.com/office/officeart/2005/8/layout/hProcess6"/>
    <dgm:cxn modelId="{34D56553-61A2-4182-9295-ED0A7D94B4EC}" srcId="{039B7CCD-0EAC-44BF-BACC-4D43B987A559}" destId="{38DA875F-2D7C-4CDF-A269-6B9E9B25BB50}" srcOrd="0" destOrd="0" parTransId="{87B6B8A6-58D6-45D2-BDEF-0C6E8F41D355}" sibTransId="{7ADCF9E6-FABB-4ED1-91F9-D735668F8FEA}"/>
    <dgm:cxn modelId="{5E801333-546E-4E4D-B2EE-847E86258B73}" srcId="{59B9ACA1-6F1C-4E67-ADA3-4F8B394C7AB0}" destId="{039B7CCD-0EAC-44BF-BACC-4D43B987A559}" srcOrd="3" destOrd="0" parTransId="{EEE78FB4-1D93-436A-A66B-4A6D609D35BD}" sibTransId="{14F03E99-8A30-4953-BBC9-9665D8D92D50}"/>
    <dgm:cxn modelId="{F193F5CA-9410-4287-A28E-EF1089FD60A7}" srcId="{59B9ACA1-6F1C-4E67-ADA3-4F8B394C7AB0}" destId="{D02E7F40-FBEF-4006-B6EC-D40A3ADD7BBA}" srcOrd="0" destOrd="0" parTransId="{8E71C79C-AAE6-43E1-9BFD-F1259C79AEB3}" sibTransId="{D0E6460E-026D-4FBA-B5DF-EA858DE48CAE}"/>
    <dgm:cxn modelId="{237DD7E3-CDA1-480E-B646-7105F65CBBB4}" type="presOf" srcId="{38DA875F-2D7C-4CDF-A269-6B9E9B25BB50}" destId="{7930CECB-00EA-434F-8D36-8E9FB9BD75C5}" srcOrd="0" destOrd="0" presId="urn:microsoft.com/office/officeart/2005/8/layout/hProcess6"/>
    <dgm:cxn modelId="{E97A8037-B274-4680-83D2-D66A187035CC}" type="presOf" srcId="{039B7CCD-0EAC-44BF-BACC-4D43B987A559}" destId="{F7005626-6756-412F-AB60-21AD3DA0AF46}" srcOrd="0" destOrd="0" presId="urn:microsoft.com/office/officeart/2005/8/layout/hProcess6"/>
    <dgm:cxn modelId="{9AE96951-50EE-4DAC-B70A-C8E88CAA14A1}" type="presOf" srcId="{216164FC-87C2-4115-948C-0CC4E9A8AA02}" destId="{66275D4A-83E7-47EC-BA54-652CD50E0F4B}" srcOrd="0" destOrd="0" presId="urn:microsoft.com/office/officeart/2005/8/layout/hProcess6"/>
    <dgm:cxn modelId="{53BF3F2C-5D85-4EAE-A1E6-D83EA7E04476}" type="presOf" srcId="{D02E7F40-FBEF-4006-B6EC-D40A3ADD7BBA}" destId="{1533E73F-BD4D-4CAC-B16B-89986621226A}" srcOrd="0" destOrd="0" presId="urn:microsoft.com/office/officeart/2005/8/layout/hProcess6"/>
    <dgm:cxn modelId="{6EF46AE4-8E4A-4FAF-8177-5D48AA715EC3}" type="presOf" srcId="{88A7A4FB-F58D-446E-B036-71141358A3DD}" destId="{5484B951-68A5-4EC1-9BAC-BD282818A76F}" srcOrd="0" destOrd="0" presId="urn:microsoft.com/office/officeart/2005/8/layout/hProcess6"/>
    <dgm:cxn modelId="{141A2F1F-200C-4E05-A40D-7A85C0763B37}" type="presOf" srcId="{59B9ACA1-6F1C-4E67-ADA3-4F8B394C7AB0}" destId="{C0B980D5-08E7-4F8C-87AC-31E239B3B401}" srcOrd="0" destOrd="0" presId="urn:microsoft.com/office/officeart/2005/8/layout/hProcess6"/>
    <dgm:cxn modelId="{FF4A9470-292B-4F5F-971B-06951987C43F}" srcId="{59B9ACA1-6F1C-4E67-ADA3-4F8B394C7AB0}" destId="{88A7A4FB-F58D-446E-B036-71141358A3DD}" srcOrd="4" destOrd="0" parTransId="{1ADCA5D5-24A2-4C07-AEA3-BB797E27B26C}" sibTransId="{F7A8ABB2-1FE9-4205-A039-FC8814126FAD}"/>
    <dgm:cxn modelId="{36B2D771-A947-4188-AB74-2C636D6C208F}" type="presParOf" srcId="{C0B980D5-08E7-4F8C-87AC-31E239B3B401}" destId="{AD6B5839-54EE-40EA-9F35-BED1982C2606}" srcOrd="0" destOrd="0" presId="urn:microsoft.com/office/officeart/2005/8/layout/hProcess6"/>
    <dgm:cxn modelId="{A27CB959-43C5-48D3-8153-9BBBBA41EA60}" type="presParOf" srcId="{AD6B5839-54EE-40EA-9F35-BED1982C2606}" destId="{A9B7B20A-522C-4F90-A135-51FA57E5AD02}" srcOrd="0" destOrd="0" presId="urn:microsoft.com/office/officeart/2005/8/layout/hProcess6"/>
    <dgm:cxn modelId="{310ED89C-AFB1-4F8F-90FA-EC33EF0AA0EE}" type="presParOf" srcId="{AD6B5839-54EE-40EA-9F35-BED1982C2606}" destId="{D067A0CA-A241-4615-91A6-C39F3F4F4140}" srcOrd="1" destOrd="0" presId="urn:microsoft.com/office/officeart/2005/8/layout/hProcess6"/>
    <dgm:cxn modelId="{F5F1D312-D02E-4FC6-852E-EAD20CB7EE07}" type="presParOf" srcId="{AD6B5839-54EE-40EA-9F35-BED1982C2606}" destId="{99EB5A2D-3945-4B74-82EE-BCF871950E67}" srcOrd="2" destOrd="0" presId="urn:microsoft.com/office/officeart/2005/8/layout/hProcess6"/>
    <dgm:cxn modelId="{5D9C3C9C-1BC3-4774-AB60-405728EBFF5E}" type="presParOf" srcId="{AD6B5839-54EE-40EA-9F35-BED1982C2606}" destId="{1533E73F-BD4D-4CAC-B16B-89986621226A}" srcOrd="3" destOrd="0" presId="urn:microsoft.com/office/officeart/2005/8/layout/hProcess6"/>
    <dgm:cxn modelId="{0A492AE5-8384-497B-8FEC-08B77FA9185D}" type="presParOf" srcId="{C0B980D5-08E7-4F8C-87AC-31E239B3B401}" destId="{F7D8C0F5-1CDC-4B6D-9360-0A61C1D60F4D}" srcOrd="1" destOrd="0" presId="urn:microsoft.com/office/officeart/2005/8/layout/hProcess6"/>
    <dgm:cxn modelId="{F33B10EC-0E75-4081-A17C-64954B91BF13}" type="presParOf" srcId="{C0B980D5-08E7-4F8C-87AC-31E239B3B401}" destId="{C40AC71F-DBC9-4B4D-9B85-9B372EE0AF66}" srcOrd="2" destOrd="0" presId="urn:microsoft.com/office/officeart/2005/8/layout/hProcess6"/>
    <dgm:cxn modelId="{E38B324B-45C8-43D7-81AA-85EF1D2DCE16}" type="presParOf" srcId="{C40AC71F-DBC9-4B4D-9B85-9B372EE0AF66}" destId="{65F70D7F-47D1-4F7E-94F8-E32FA4596433}" srcOrd="0" destOrd="0" presId="urn:microsoft.com/office/officeart/2005/8/layout/hProcess6"/>
    <dgm:cxn modelId="{EDA02506-C52C-408C-90CA-168AFD9F074F}" type="presParOf" srcId="{C40AC71F-DBC9-4B4D-9B85-9B372EE0AF66}" destId="{5B869FBA-A69F-43B0-85EB-96B2BA88777B}" srcOrd="1" destOrd="0" presId="urn:microsoft.com/office/officeart/2005/8/layout/hProcess6"/>
    <dgm:cxn modelId="{66A57769-14DB-4961-931E-A1FE688839C1}" type="presParOf" srcId="{C40AC71F-DBC9-4B4D-9B85-9B372EE0AF66}" destId="{C55EA004-C06D-4419-B5FF-D8B5078A39A6}" srcOrd="2" destOrd="0" presId="urn:microsoft.com/office/officeart/2005/8/layout/hProcess6"/>
    <dgm:cxn modelId="{BAA97938-F332-43FA-8149-793504A69FB5}" type="presParOf" srcId="{C40AC71F-DBC9-4B4D-9B85-9B372EE0AF66}" destId="{66275D4A-83E7-47EC-BA54-652CD50E0F4B}" srcOrd="3" destOrd="0" presId="urn:microsoft.com/office/officeart/2005/8/layout/hProcess6"/>
    <dgm:cxn modelId="{E7126376-3F46-4B5A-83CE-51862AA05BAA}" type="presParOf" srcId="{C0B980D5-08E7-4F8C-87AC-31E239B3B401}" destId="{372E9374-71EE-4892-827D-FA61FA4425F3}" srcOrd="3" destOrd="0" presId="urn:microsoft.com/office/officeart/2005/8/layout/hProcess6"/>
    <dgm:cxn modelId="{339C5526-CAF8-45B5-A0C8-91070693C627}" type="presParOf" srcId="{C0B980D5-08E7-4F8C-87AC-31E239B3B401}" destId="{865FF4BB-F653-4A7D-8EC0-A413DCBA788B}" srcOrd="4" destOrd="0" presId="urn:microsoft.com/office/officeart/2005/8/layout/hProcess6"/>
    <dgm:cxn modelId="{65FE1D6C-AF29-4EFC-8435-0723D6C8022F}" type="presParOf" srcId="{865FF4BB-F653-4A7D-8EC0-A413DCBA788B}" destId="{00518172-91D0-4644-AD32-DCD0BD7016D3}" srcOrd="0" destOrd="0" presId="urn:microsoft.com/office/officeart/2005/8/layout/hProcess6"/>
    <dgm:cxn modelId="{4A0F6075-BA2D-43E8-BAB8-B3287A0F0AFD}" type="presParOf" srcId="{865FF4BB-F653-4A7D-8EC0-A413DCBA788B}" destId="{48A6CD51-C2DD-4E7E-8FD8-12217A303375}" srcOrd="1" destOrd="0" presId="urn:microsoft.com/office/officeart/2005/8/layout/hProcess6"/>
    <dgm:cxn modelId="{28AF7FB3-6220-4BA9-AFCB-B05BAA18811A}" type="presParOf" srcId="{865FF4BB-F653-4A7D-8EC0-A413DCBA788B}" destId="{920F3A6A-DBB8-42E3-BE27-0C735C3D3FB3}" srcOrd="2" destOrd="0" presId="urn:microsoft.com/office/officeart/2005/8/layout/hProcess6"/>
    <dgm:cxn modelId="{1748C729-19D7-49F1-9FB1-5637A93C88B0}" type="presParOf" srcId="{865FF4BB-F653-4A7D-8EC0-A413DCBA788B}" destId="{26D41826-5BB7-4298-BC6D-7A67EA5AFCB8}" srcOrd="3" destOrd="0" presId="urn:microsoft.com/office/officeart/2005/8/layout/hProcess6"/>
    <dgm:cxn modelId="{41CF7E7B-005F-4D4B-A4B9-8C568D39301B}" type="presParOf" srcId="{C0B980D5-08E7-4F8C-87AC-31E239B3B401}" destId="{A417836B-AFB6-4256-9CE3-F2EA5D6C4813}" srcOrd="5" destOrd="0" presId="urn:microsoft.com/office/officeart/2005/8/layout/hProcess6"/>
    <dgm:cxn modelId="{0919AF78-7B3C-468D-8F32-C155C8202258}" type="presParOf" srcId="{C0B980D5-08E7-4F8C-87AC-31E239B3B401}" destId="{57520479-8AD1-4841-A15F-D30C0EFA0726}" srcOrd="6" destOrd="0" presId="urn:microsoft.com/office/officeart/2005/8/layout/hProcess6"/>
    <dgm:cxn modelId="{D8A9F822-F964-4F94-8F66-584D09564935}" type="presParOf" srcId="{57520479-8AD1-4841-A15F-D30C0EFA0726}" destId="{A0680C1F-5F46-4A33-8B52-CD97A3AD3981}" srcOrd="0" destOrd="0" presId="urn:microsoft.com/office/officeart/2005/8/layout/hProcess6"/>
    <dgm:cxn modelId="{09D492BA-D8D5-47AF-AC54-D020D858AF02}" type="presParOf" srcId="{57520479-8AD1-4841-A15F-D30C0EFA0726}" destId="{7930CECB-00EA-434F-8D36-8E9FB9BD75C5}" srcOrd="1" destOrd="0" presId="urn:microsoft.com/office/officeart/2005/8/layout/hProcess6"/>
    <dgm:cxn modelId="{04294B13-7A00-4F2D-A244-B692F7001340}" type="presParOf" srcId="{57520479-8AD1-4841-A15F-D30C0EFA0726}" destId="{C5C26732-9B67-493D-AB91-DBBBCED89F81}" srcOrd="2" destOrd="0" presId="urn:microsoft.com/office/officeart/2005/8/layout/hProcess6"/>
    <dgm:cxn modelId="{362B8586-9484-4AA9-B72F-010C77749AB1}" type="presParOf" srcId="{57520479-8AD1-4841-A15F-D30C0EFA0726}" destId="{F7005626-6756-412F-AB60-21AD3DA0AF46}" srcOrd="3" destOrd="0" presId="urn:microsoft.com/office/officeart/2005/8/layout/hProcess6"/>
    <dgm:cxn modelId="{B80988DB-F506-4AFB-B896-92F45E87A8ED}" type="presParOf" srcId="{C0B980D5-08E7-4F8C-87AC-31E239B3B401}" destId="{46E375E9-F49F-45BB-9FC2-64F32EFDA0C3}" srcOrd="7" destOrd="0" presId="urn:microsoft.com/office/officeart/2005/8/layout/hProcess6"/>
    <dgm:cxn modelId="{E298635F-4687-46D7-932A-35E89A277AB8}" type="presParOf" srcId="{C0B980D5-08E7-4F8C-87AC-31E239B3B401}" destId="{BF0A75CC-B744-45B4-AD58-1251B9CFA7CF}" srcOrd="8" destOrd="0" presId="urn:microsoft.com/office/officeart/2005/8/layout/hProcess6"/>
    <dgm:cxn modelId="{83E25358-80DB-4619-87DE-01336BD632CA}" type="presParOf" srcId="{BF0A75CC-B744-45B4-AD58-1251B9CFA7CF}" destId="{AF14B198-3527-420B-B4B9-FABBE4459FEF}" srcOrd="0" destOrd="0" presId="urn:microsoft.com/office/officeart/2005/8/layout/hProcess6"/>
    <dgm:cxn modelId="{96607485-0AF5-462C-9CC4-84602B2C7D1F}" type="presParOf" srcId="{BF0A75CC-B744-45B4-AD58-1251B9CFA7CF}" destId="{54C01A4C-B4D0-4250-A33E-BC559BAE7FA0}" srcOrd="1" destOrd="0" presId="urn:microsoft.com/office/officeart/2005/8/layout/hProcess6"/>
    <dgm:cxn modelId="{0C180B38-92EF-4BDA-9074-A519D296516F}" type="presParOf" srcId="{BF0A75CC-B744-45B4-AD58-1251B9CFA7CF}" destId="{ACBEBAD9-8506-4BBD-8B7F-7A64C5B3549F}" srcOrd="2" destOrd="0" presId="urn:microsoft.com/office/officeart/2005/8/layout/hProcess6"/>
    <dgm:cxn modelId="{EDB48D1C-D327-44D9-B13A-58AB788425F3}" type="presParOf" srcId="{BF0A75CC-B744-45B4-AD58-1251B9CFA7CF}" destId="{5484B951-68A5-4EC1-9BAC-BD282818A76F}"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980DDC-7E81-4CF9-8FE6-B221879BBE4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tr-TR"/>
        </a:p>
      </dgm:t>
    </dgm:pt>
    <dgm:pt modelId="{476EA7E9-B4FA-4DF9-8D29-7C5FE7FBFE05}">
      <dgm:prSet phldrT="[Metin]" custT="1"/>
      <dgm:spPr/>
      <dgm:t>
        <a:bodyPr/>
        <a:lstStyle/>
        <a:p>
          <a:r>
            <a:rPr lang="tr-TR" sz="2800" b="1" dirty="0" smtClean="0"/>
            <a:t>5E MODELİ</a:t>
          </a:r>
          <a:endParaRPr lang="tr-TR" sz="2800" b="1" dirty="0"/>
        </a:p>
      </dgm:t>
    </dgm:pt>
    <dgm:pt modelId="{5C5F8FDE-83EB-47CE-9793-485EAE64F42C}" type="parTrans" cxnId="{5EEE91FC-2A00-4CBE-B107-732F00CA69C7}">
      <dgm:prSet/>
      <dgm:spPr/>
      <dgm:t>
        <a:bodyPr/>
        <a:lstStyle/>
        <a:p>
          <a:endParaRPr lang="tr-TR"/>
        </a:p>
      </dgm:t>
    </dgm:pt>
    <dgm:pt modelId="{4E5C8BD9-87BC-4B8C-AB53-327A961F8914}" type="sibTrans" cxnId="{5EEE91FC-2A00-4CBE-B107-732F00CA69C7}">
      <dgm:prSet/>
      <dgm:spPr/>
      <dgm:t>
        <a:bodyPr/>
        <a:lstStyle/>
        <a:p>
          <a:endParaRPr lang="tr-TR"/>
        </a:p>
      </dgm:t>
    </dgm:pt>
    <dgm:pt modelId="{214B636F-EC36-43F8-A866-408E122F1BE4}">
      <dgm:prSet phldrT="[Metin]" custT="1"/>
      <dgm:spPr/>
      <dgm:t>
        <a:bodyPr/>
        <a:lstStyle/>
        <a:p>
          <a:r>
            <a:rPr lang="tr-TR" sz="1200" b="1" dirty="0" smtClean="0"/>
            <a:t>14-Beyin Fırtınası olası Bir Çözümdür</a:t>
          </a:r>
          <a:endParaRPr lang="tr-TR" sz="1200" b="1" dirty="0"/>
        </a:p>
      </dgm:t>
    </dgm:pt>
    <dgm:pt modelId="{82AE711D-069B-40CB-A65A-68ECB0887D38}" type="parTrans" cxnId="{402A6F60-E443-4A1E-AF76-F4756531CA3A}">
      <dgm:prSet/>
      <dgm:spPr/>
      <dgm:t>
        <a:bodyPr/>
        <a:lstStyle/>
        <a:p>
          <a:endParaRPr lang="tr-TR"/>
        </a:p>
      </dgm:t>
    </dgm:pt>
    <dgm:pt modelId="{7FC7834F-05BA-4215-9248-27F5C856B093}" type="sibTrans" cxnId="{402A6F60-E443-4A1E-AF76-F4756531CA3A}">
      <dgm:prSet/>
      <dgm:spPr/>
      <dgm:t>
        <a:bodyPr/>
        <a:lstStyle/>
        <a:p>
          <a:endParaRPr lang="tr-TR"/>
        </a:p>
      </dgm:t>
    </dgm:pt>
    <dgm:pt modelId="{2D6C0E5C-E3DF-4EAE-AAA8-83B6045D2A44}">
      <dgm:prSet phldrT="[Metin]" custT="1"/>
      <dgm:spPr/>
      <dgm:t>
        <a:bodyPr/>
        <a:lstStyle/>
        <a:p>
          <a:r>
            <a:rPr lang="tr-TR" sz="1200" b="1" dirty="0" smtClean="0"/>
            <a:t>6-Araştırılacak Bir Soru Belirle</a:t>
          </a:r>
          <a:endParaRPr lang="tr-TR" sz="1200" b="1" dirty="0"/>
        </a:p>
      </dgm:t>
    </dgm:pt>
    <dgm:pt modelId="{9BE88AE8-3CE9-42EF-B63B-E72812E813D3}" type="parTrans" cxnId="{49F87A7A-B0E8-4054-876B-C41B0C34CD60}">
      <dgm:prSet/>
      <dgm:spPr/>
      <dgm:t>
        <a:bodyPr/>
        <a:lstStyle/>
        <a:p>
          <a:endParaRPr lang="tr-TR"/>
        </a:p>
      </dgm:t>
    </dgm:pt>
    <dgm:pt modelId="{2838F5F4-BD6E-44E0-B77B-ECE0A48133B1}" type="sibTrans" cxnId="{49F87A7A-B0E8-4054-876B-C41B0C34CD60}">
      <dgm:prSet/>
      <dgm:spPr/>
      <dgm:t>
        <a:bodyPr/>
        <a:lstStyle/>
        <a:p>
          <a:endParaRPr lang="tr-TR"/>
        </a:p>
      </dgm:t>
    </dgm:pt>
    <dgm:pt modelId="{50E52D99-06B8-40E1-B1F7-86C6CCF5647D}">
      <dgm:prSet phldrT="[Metin]" custT="1"/>
      <dgm:spPr/>
      <dgm:t>
        <a:bodyPr/>
        <a:lstStyle/>
        <a:p>
          <a:r>
            <a:rPr lang="tr-TR" sz="1200" b="1" dirty="0" smtClean="0"/>
            <a:t>7-Yeni Edinilecek Bilgi ile Öncekini Karşılaştır</a:t>
          </a:r>
          <a:endParaRPr lang="tr-TR" sz="1200" b="1" dirty="0"/>
        </a:p>
      </dgm:t>
    </dgm:pt>
    <dgm:pt modelId="{9B6187A1-CD02-4EC3-959D-9D477234556A}" type="parTrans" cxnId="{3F83D5B8-9956-4502-8920-5C12898F8B0A}">
      <dgm:prSet/>
      <dgm:spPr/>
      <dgm:t>
        <a:bodyPr/>
        <a:lstStyle/>
        <a:p>
          <a:endParaRPr lang="tr-TR"/>
        </a:p>
      </dgm:t>
    </dgm:pt>
    <dgm:pt modelId="{EFD729AC-7FAE-416F-9F7A-6A73233EFDD0}" type="sibTrans" cxnId="{3F83D5B8-9956-4502-8920-5C12898F8B0A}">
      <dgm:prSet/>
      <dgm:spPr/>
      <dgm:t>
        <a:bodyPr/>
        <a:lstStyle/>
        <a:p>
          <a:endParaRPr lang="tr-TR"/>
        </a:p>
      </dgm:t>
    </dgm:pt>
    <dgm:pt modelId="{7C823076-9CDC-404E-A8F8-1D1CB04FC1AE}">
      <dgm:prSet phldrT="[Metin]" custT="1"/>
      <dgm:spPr/>
      <dgm:t>
        <a:bodyPr/>
        <a:lstStyle/>
        <a:p>
          <a:r>
            <a:rPr lang="tr-TR" sz="1200" b="1" dirty="0" smtClean="0"/>
            <a:t>9-Verilerden Sonuç Çıkar</a:t>
          </a:r>
          <a:endParaRPr lang="tr-TR" sz="1200" b="1" dirty="0"/>
        </a:p>
      </dgm:t>
    </dgm:pt>
    <dgm:pt modelId="{9F5D1D1B-ABDB-46D5-8BC5-94CFC2C0CB48}" type="parTrans" cxnId="{0AD11421-13B9-4830-ADC5-7F7F1E46C6A0}">
      <dgm:prSet/>
      <dgm:spPr/>
      <dgm:t>
        <a:bodyPr/>
        <a:lstStyle/>
        <a:p>
          <a:endParaRPr lang="tr-TR"/>
        </a:p>
      </dgm:t>
    </dgm:pt>
    <dgm:pt modelId="{1B14B142-BF27-495B-B2AB-99608864C67B}" type="sibTrans" cxnId="{0AD11421-13B9-4830-ADC5-7F7F1E46C6A0}">
      <dgm:prSet/>
      <dgm:spPr/>
      <dgm:t>
        <a:bodyPr/>
        <a:lstStyle/>
        <a:p>
          <a:endParaRPr lang="tr-TR"/>
        </a:p>
      </dgm:t>
    </dgm:pt>
    <dgm:pt modelId="{D525962E-28DB-4185-BEE1-7C0A406F065F}">
      <dgm:prSet custT="1"/>
      <dgm:spPr/>
      <dgm:t>
        <a:bodyPr/>
        <a:lstStyle/>
        <a:p>
          <a:r>
            <a:rPr lang="tr-TR" sz="1200" b="1" dirty="0" smtClean="0"/>
            <a:t>13-Denenecek Bir Durum Seç</a:t>
          </a:r>
          <a:endParaRPr lang="tr-TR" sz="1200" b="1" dirty="0"/>
        </a:p>
      </dgm:t>
    </dgm:pt>
    <dgm:pt modelId="{D36CDD92-7135-497C-ACB3-8BC05C7E9111}" type="parTrans" cxnId="{8F1F0F88-9CB0-4335-9C5C-54351C62C211}">
      <dgm:prSet/>
      <dgm:spPr/>
      <dgm:t>
        <a:bodyPr/>
        <a:lstStyle/>
        <a:p>
          <a:endParaRPr lang="tr-TR"/>
        </a:p>
      </dgm:t>
    </dgm:pt>
    <dgm:pt modelId="{B3FDC232-143F-49A3-8039-EC3DF31D3BEF}" type="sibTrans" cxnId="{8F1F0F88-9CB0-4335-9C5C-54351C62C211}">
      <dgm:prSet/>
      <dgm:spPr/>
      <dgm:t>
        <a:bodyPr/>
        <a:lstStyle/>
        <a:p>
          <a:endParaRPr lang="tr-TR"/>
        </a:p>
      </dgm:t>
    </dgm:pt>
    <dgm:pt modelId="{F07EA28C-5BFA-4CD0-AB24-7598C1B5B1AF}">
      <dgm:prSet custT="1"/>
      <dgm:spPr/>
      <dgm:t>
        <a:bodyPr/>
        <a:lstStyle/>
        <a:p>
          <a:r>
            <a:rPr lang="tr-TR" sz="1200" b="1" dirty="0" smtClean="0"/>
            <a:t>12-Bir Plan Belirle ve Planı Uygulamaya Koy</a:t>
          </a:r>
          <a:endParaRPr lang="tr-TR" sz="1200" b="1" dirty="0"/>
        </a:p>
      </dgm:t>
    </dgm:pt>
    <dgm:pt modelId="{66D697A9-FA76-48B6-B88D-1A89BFEF8984}" type="parTrans" cxnId="{C6416BD2-A217-4702-84CD-3028AE0A0201}">
      <dgm:prSet/>
      <dgm:spPr/>
      <dgm:t>
        <a:bodyPr/>
        <a:lstStyle/>
        <a:p>
          <a:endParaRPr lang="tr-TR"/>
        </a:p>
      </dgm:t>
    </dgm:pt>
    <dgm:pt modelId="{96DC78D1-825A-4935-9492-EA54B73328A9}" type="sibTrans" cxnId="{C6416BD2-A217-4702-84CD-3028AE0A0201}">
      <dgm:prSet/>
      <dgm:spPr/>
      <dgm:t>
        <a:bodyPr/>
        <a:lstStyle/>
        <a:p>
          <a:endParaRPr lang="tr-TR"/>
        </a:p>
      </dgm:t>
    </dgm:pt>
    <dgm:pt modelId="{78A47BE6-4602-437F-8474-62679F8D3A9F}">
      <dgm:prSet custT="1"/>
      <dgm:spPr/>
      <dgm:t>
        <a:bodyPr/>
        <a:lstStyle/>
        <a:p>
          <a:r>
            <a:rPr lang="tr-TR" sz="1200" b="1" dirty="0" smtClean="0"/>
            <a:t>10-Verileri Düzenle ve Aralarında İlişki Kur</a:t>
          </a:r>
          <a:endParaRPr lang="tr-TR" sz="1200" b="1" dirty="0"/>
        </a:p>
      </dgm:t>
    </dgm:pt>
    <dgm:pt modelId="{C2D8135F-122A-4013-A4AD-8A2D03CC28BF}" type="parTrans" cxnId="{2C834B27-D39F-4325-AD3C-C5883183ACC5}">
      <dgm:prSet/>
      <dgm:spPr/>
      <dgm:t>
        <a:bodyPr/>
        <a:lstStyle/>
        <a:p>
          <a:endParaRPr lang="tr-TR"/>
        </a:p>
      </dgm:t>
    </dgm:pt>
    <dgm:pt modelId="{1FFCC3B3-C85D-4415-B7E5-6D572A9DDFE9}" type="sibTrans" cxnId="{2C834B27-D39F-4325-AD3C-C5883183ACC5}">
      <dgm:prSet/>
      <dgm:spPr/>
      <dgm:t>
        <a:bodyPr/>
        <a:lstStyle/>
        <a:p>
          <a:endParaRPr lang="tr-TR"/>
        </a:p>
      </dgm:t>
    </dgm:pt>
    <dgm:pt modelId="{5090A0B0-CCCD-43E5-A245-0AFAB6E23B14}">
      <dgm:prSet custT="1"/>
      <dgm:spPr/>
      <dgm:t>
        <a:bodyPr/>
        <a:lstStyle/>
        <a:p>
          <a:r>
            <a:rPr lang="tr-TR" sz="1200" b="1" dirty="0" smtClean="0"/>
            <a:t>11-Kanıtları Topla</a:t>
          </a:r>
          <a:endParaRPr lang="tr-TR" sz="1200" b="1" dirty="0"/>
        </a:p>
      </dgm:t>
    </dgm:pt>
    <dgm:pt modelId="{9810A903-D7FF-4E7E-8114-9F5230642304}" type="parTrans" cxnId="{037FA630-2706-43A2-A559-59347984E1AA}">
      <dgm:prSet/>
      <dgm:spPr/>
      <dgm:t>
        <a:bodyPr/>
        <a:lstStyle/>
        <a:p>
          <a:endParaRPr lang="tr-TR"/>
        </a:p>
      </dgm:t>
    </dgm:pt>
    <dgm:pt modelId="{D1D5B4C9-635B-4C13-AFA6-37A7F01653E4}" type="sibTrans" cxnId="{037FA630-2706-43A2-A559-59347984E1AA}">
      <dgm:prSet/>
      <dgm:spPr/>
      <dgm:t>
        <a:bodyPr/>
        <a:lstStyle/>
        <a:p>
          <a:endParaRPr lang="tr-TR"/>
        </a:p>
      </dgm:t>
    </dgm:pt>
    <dgm:pt modelId="{407EE651-22B2-4859-A352-F3D7F6DB6D8B}">
      <dgm:prSet custT="1"/>
      <dgm:spPr/>
      <dgm:t>
        <a:bodyPr/>
        <a:lstStyle/>
        <a:p>
          <a:r>
            <a:rPr lang="tr-TR" sz="1200" b="1" dirty="0" smtClean="0"/>
            <a:t>8-Sonuçları başkalarıyla Paylaş</a:t>
          </a:r>
          <a:endParaRPr lang="tr-TR" sz="1200" b="1" dirty="0"/>
        </a:p>
      </dgm:t>
    </dgm:pt>
    <dgm:pt modelId="{F3010C06-C35E-4A31-A1C6-13C228DFD24B}" type="parTrans" cxnId="{3BEF3981-1676-499B-AFB6-FEF0D7B926D0}">
      <dgm:prSet/>
      <dgm:spPr/>
      <dgm:t>
        <a:bodyPr/>
        <a:lstStyle/>
        <a:p>
          <a:endParaRPr lang="tr-TR"/>
        </a:p>
      </dgm:t>
    </dgm:pt>
    <dgm:pt modelId="{4A5B4CB4-8D99-4C8D-92A9-FBA18DB673A5}" type="sibTrans" cxnId="{3BEF3981-1676-499B-AFB6-FEF0D7B926D0}">
      <dgm:prSet/>
      <dgm:spPr/>
      <dgm:t>
        <a:bodyPr/>
        <a:lstStyle/>
        <a:p>
          <a:endParaRPr lang="tr-TR"/>
        </a:p>
      </dgm:t>
    </dgm:pt>
    <dgm:pt modelId="{920EA94C-A15B-4C2F-ADB8-497F7A38FFD2}" type="pres">
      <dgm:prSet presAssocID="{D4980DDC-7E81-4CF9-8FE6-B221879BBE4E}" presName="Name0" presStyleCnt="0">
        <dgm:presLayoutVars>
          <dgm:chMax val="1"/>
          <dgm:dir/>
          <dgm:animLvl val="ctr"/>
          <dgm:resizeHandles val="exact"/>
        </dgm:presLayoutVars>
      </dgm:prSet>
      <dgm:spPr/>
      <dgm:t>
        <a:bodyPr/>
        <a:lstStyle/>
        <a:p>
          <a:endParaRPr lang="tr-TR"/>
        </a:p>
      </dgm:t>
    </dgm:pt>
    <dgm:pt modelId="{70F20F87-3B02-4A61-B8F7-8F8C5FE317A1}" type="pres">
      <dgm:prSet presAssocID="{476EA7E9-B4FA-4DF9-8D29-7C5FE7FBFE05}" presName="centerShape" presStyleLbl="node0" presStyleIdx="0" presStyleCnt="1" custScaleX="194741" custScaleY="153816"/>
      <dgm:spPr/>
      <dgm:t>
        <a:bodyPr/>
        <a:lstStyle/>
        <a:p>
          <a:endParaRPr lang="tr-TR"/>
        </a:p>
      </dgm:t>
    </dgm:pt>
    <dgm:pt modelId="{90409DC2-2DEB-4F0D-91A4-1793A582169D}" type="pres">
      <dgm:prSet presAssocID="{78A47BE6-4602-437F-8474-62679F8D3A9F}" presName="node" presStyleLbl="node1" presStyleIdx="0" presStyleCnt="9" custScaleX="129200" custScaleY="140854">
        <dgm:presLayoutVars>
          <dgm:bulletEnabled val="1"/>
        </dgm:presLayoutVars>
      </dgm:prSet>
      <dgm:spPr/>
      <dgm:t>
        <a:bodyPr/>
        <a:lstStyle/>
        <a:p>
          <a:endParaRPr lang="tr-TR"/>
        </a:p>
      </dgm:t>
    </dgm:pt>
    <dgm:pt modelId="{58A89115-8C5C-4500-B546-4321D378DDB2}" type="pres">
      <dgm:prSet presAssocID="{78A47BE6-4602-437F-8474-62679F8D3A9F}" presName="dummy" presStyleCnt="0"/>
      <dgm:spPr/>
    </dgm:pt>
    <dgm:pt modelId="{DC05D4D9-E29F-4688-A054-68A682B18AD8}" type="pres">
      <dgm:prSet presAssocID="{1FFCC3B3-C85D-4415-B7E5-6D572A9DDFE9}" presName="sibTrans" presStyleLbl="sibTrans2D1" presStyleIdx="0" presStyleCnt="9"/>
      <dgm:spPr/>
      <dgm:t>
        <a:bodyPr/>
        <a:lstStyle/>
        <a:p>
          <a:endParaRPr lang="tr-TR"/>
        </a:p>
      </dgm:t>
    </dgm:pt>
    <dgm:pt modelId="{40940265-45E2-458C-9A80-4259085ACAD1}" type="pres">
      <dgm:prSet presAssocID="{5090A0B0-CCCD-43E5-A245-0AFAB6E23B14}" presName="node" presStyleLbl="node1" presStyleIdx="1" presStyleCnt="9" custScaleX="119173" custScaleY="154744">
        <dgm:presLayoutVars>
          <dgm:bulletEnabled val="1"/>
        </dgm:presLayoutVars>
      </dgm:prSet>
      <dgm:spPr/>
      <dgm:t>
        <a:bodyPr/>
        <a:lstStyle/>
        <a:p>
          <a:endParaRPr lang="tr-TR"/>
        </a:p>
      </dgm:t>
    </dgm:pt>
    <dgm:pt modelId="{99A2EF8C-EAAE-4B62-88DC-9946837F37D6}" type="pres">
      <dgm:prSet presAssocID="{5090A0B0-CCCD-43E5-A245-0AFAB6E23B14}" presName="dummy" presStyleCnt="0"/>
      <dgm:spPr/>
    </dgm:pt>
    <dgm:pt modelId="{C8889091-9F20-4E5F-B65E-6FC0D1D12480}" type="pres">
      <dgm:prSet presAssocID="{D1D5B4C9-635B-4C13-AFA6-37A7F01653E4}" presName="sibTrans" presStyleLbl="sibTrans2D1" presStyleIdx="1" presStyleCnt="9"/>
      <dgm:spPr/>
      <dgm:t>
        <a:bodyPr/>
        <a:lstStyle/>
        <a:p>
          <a:endParaRPr lang="tr-TR"/>
        </a:p>
      </dgm:t>
    </dgm:pt>
    <dgm:pt modelId="{9FDB8947-BD3C-4EE2-AC3B-6505AE182AFC}" type="pres">
      <dgm:prSet presAssocID="{F07EA28C-5BFA-4CD0-AB24-7598C1B5B1AF}" presName="node" presStyleLbl="node1" presStyleIdx="2" presStyleCnt="9" custScaleX="127989" custScaleY="162345" custRadScaleRad="101202">
        <dgm:presLayoutVars>
          <dgm:bulletEnabled val="1"/>
        </dgm:presLayoutVars>
      </dgm:prSet>
      <dgm:spPr/>
      <dgm:t>
        <a:bodyPr/>
        <a:lstStyle/>
        <a:p>
          <a:endParaRPr lang="tr-TR"/>
        </a:p>
      </dgm:t>
    </dgm:pt>
    <dgm:pt modelId="{4F70D166-3481-41E8-9AAE-B79A5FD4B73D}" type="pres">
      <dgm:prSet presAssocID="{F07EA28C-5BFA-4CD0-AB24-7598C1B5B1AF}" presName="dummy" presStyleCnt="0"/>
      <dgm:spPr/>
    </dgm:pt>
    <dgm:pt modelId="{3EA56884-50EE-4C6D-86A6-170D0636F5FD}" type="pres">
      <dgm:prSet presAssocID="{96DC78D1-825A-4935-9492-EA54B73328A9}" presName="sibTrans" presStyleLbl="sibTrans2D1" presStyleIdx="2" presStyleCnt="9"/>
      <dgm:spPr/>
      <dgm:t>
        <a:bodyPr/>
        <a:lstStyle/>
        <a:p>
          <a:endParaRPr lang="tr-TR"/>
        </a:p>
      </dgm:t>
    </dgm:pt>
    <dgm:pt modelId="{59EE8C4D-F5C3-4D8E-8E3F-AFEA55FEB87C}" type="pres">
      <dgm:prSet presAssocID="{D525962E-28DB-4185-BEE1-7C0A406F065F}" presName="node" presStyleLbl="node1" presStyleIdx="3" presStyleCnt="9" custScaleX="117997" custScaleY="165187" custRadScaleRad="102785" custRadScaleInc="-1478">
        <dgm:presLayoutVars>
          <dgm:bulletEnabled val="1"/>
        </dgm:presLayoutVars>
      </dgm:prSet>
      <dgm:spPr/>
      <dgm:t>
        <a:bodyPr/>
        <a:lstStyle/>
        <a:p>
          <a:endParaRPr lang="tr-TR"/>
        </a:p>
      </dgm:t>
    </dgm:pt>
    <dgm:pt modelId="{3FAA5ED7-614D-414D-A8B6-6355CFBD8707}" type="pres">
      <dgm:prSet presAssocID="{D525962E-28DB-4185-BEE1-7C0A406F065F}" presName="dummy" presStyleCnt="0"/>
      <dgm:spPr/>
    </dgm:pt>
    <dgm:pt modelId="{B5234DFC-C004-4F0B-9E85-822C617CCF53}" type="pres">
      <dgm:prSet presAssocID="{B3FDC232-143F-49A3-8039-EC3DF31D3BEF}" presName="sibTrans" presStyleLbl="sibTrans2D1" presStyleIdx="3" presStyleCnt="9"/>
      <dgm:spPr/>
      <dgm:t>
        <a:bodyPr/>
        <a:lstStyle/>
        <a:p>
          <a:endParaRPr lang="tr-TR"/>
        </a:p>
      </dgm:t>
    </dgm:pt>
    <dgm:pt modelId="{9F50235C-6A0C-449F-9883-0A81568BE55B}" type="pres">
      <dgm:prSet presAssocID="{214B636F-EC36-43F8-A866-408E122F1BE4}" presName="node" presStyleLbl="node1" presStyleIdx="4" presStyleCnt="9" custScaleX="121281" custScaleY="184340">
        <dgm:presLayoutVars>
          <dgm:bulletEnabled val="1"/>
        </dgm:presLayoutVars>
      </dgm:prSet>
      <dgm:spPr/>
      <dgm:t>
        <a:bodyPr/>
        <a:lstStyle/>
        <a:p>
          <a:endParaRPr lang="tr-TR"/>
        </a:p>
      </dgm:t>
    </dgm:pt>
    <dgm:pt modelId="{FDAAB9E4-139D-49FF-A7E6-9D4B255609C8}" type="pres">
      <dgm:prSet presAssocID="{214B636F-EC36-43F8-A866-408E122F1BE4}" presName="dummy" presStyleCnt="0"/>
      <dgm:spPr/>
    </dgm:pt>
    <dgm:pt modelId="{72B7264C-EFD8-45E4-99C3-637B959C48FE}" type="pres">
      <dgm:prSet presAssocID="{7FC7834F-05BA-4215-9248-27F5C856B093}" presName="sibTrans" presStyleLbl="sibTrans2D1" presStyleIdx="4" presStyleCnt="9"/>
      <dgm:spPr/>
      <dgm:t>
        <a:bodyPr/>
        <a:lstStyle/>
        <a:p>
          <a:endParaRPr lang="tr-TR"/>
        </a:p>
      </dgm:t>
    </dgm:pt>
    <dgm:pt modelId="{3C1FA9A2-34F8-48A8-A056-EA163532FD8B}" type="pres">
      <dgm:prSet presAssocID="{2D6C0E5C-E3DF-4EAE-AAA8-83B6045D2A44}" presName="node" presStyleLbl="node1" presStyleIdx="5" presStyleCnt="9" custScaleX="109091" custScaleY="158134">
        <dgm:presLayoutVars>
          <dgm:bulletEnabled val="1"/>
        </dgm:presLayoutVars>
      </dgm:prSet>
      <dgm:spPr/>
      <dgm:t>
        <a:bodyPr/>
        <a:lstStyle/>
        <a:p>
          <a:endParaRPr lang="tr-TR"/>
        </a:p>
      </dgm:t>
    </dgm:pt>
    <dgm:pt modelId="{A1D23A9B-E240-4D88-A5E0-BD84CFC836ED}" type="pres">
      <dgm:prSet presAssocID="{2D6C0E5C-E3DF-4EAE-AAA8-83B6045D2A44}" presName="dummy" presStyleCnt="0"/>
      <dgm:spPr/>
    </dgm:pt>
    <dgm:pt modelId="{254D5D58-003D-4716-8A15-46DF4B0DCA29}" type="pres">
      <dgm:prSet presAssocID="{2838F5F4-BD6E-44E0-B77B-ECE0A48133B1}" presName="sibTrans" presStyleLbl="sibTrans2D1" presStyleIdx="5" presStyleCnt="9"/>
      <dgm:spPr/>
      <dgm:t>
        <a:bodyPr/>
        <a:lstStyle/>
        <a:p>
          <a:endParaRPr lang="tr-TR"/>
        </a:p>
      </dgm:t>
    </dgm:pt>
    <dgm:pt modelId="{1FFA68E5-C324-4E5A-8004-A083922A3B96}" type="pres">
      <dgm:prSet presAssocID="{50E52D99-06B8-40E1-B1F7-86C6CCF5647D}" presName="node" presStyleLbl="node1" presStyleIdx="6" presStyleCnt="9" custScaleX="119772" custScaleY="147160">
        <dgm:presLayoutVars>
          <dgm:bulletEnabled val="1"/>
        </dgm:presLayoutVars>
      </dgm:prSet>
      <dgm:spPr/>
      <dgm:t>
        <a:bodyPr/>
        <a:lstStyle/>
        <a:p>
          <a:endParaRPr lang="tr-TR"/>
        </a:p>
      </dgm:t>
    </dgm:pt>
    <dgm:pt modelId="{C5FF06DD-1D0C-46B5-926E-4BCEA7B1014E}" type="pres">
      <dgm:prSet presAssocID="{50E52D99-06B8-40E1-B1F7-86C6CCF5647D}" presName="dummy" presStyleCnt="0"/>
      <dgm:spPr/>
    </dgm:pt>
    <dgm:pt modelId="{4F0C9958-1218-4BF0-AD60-740332F9ECAF}" type="pres">
      <dgm:prSet presAssocID="{EFD729AC-7FAE-416F-9F7A-6A73233EFDD0}" presName="sibTrans" presStyleLbl="sibTrans2D1" presStyleIdx="6" presStyleCnt="9"/>
      <dgm:spPr/>
      <dgm:t>
        <a:bodyPr/>
        <a:lstStyle/>
        <a:p>
          <a:endParaRPr lang="tr-TR"/>
        </a:p>
      </dgm:t>
    </dgm:pt>
    <dgm:pt modelId="{4C10013A-424D-4084-BC70-53437BF4EE9A}" type="pres">
      <dgm:prSet presAssocID="{407EE651-22B2-4859-A352-F3D7F6DB6D8B}" presName="node" presStyleLbl="node1" presStyleIdx="7" presStyleCnt="9" custScaleX="113628" custScaleY="156056">
        <dgm:presLayoutVars>
          <dgm:bulletEnabled val="1"/>
        </dgm:presLayoutVars>
      </dgm:prSet>
      <dgm:spPr/>
      <dgm:t>
        <a:bodyPr/>
        <a:lstStyle/>
        <a:p>
          <a:endParaRPr lang="tr-TR"/>
        </a:p>
      </dgm:t>
    </dgm:pt>
    <dgm:pt modelId="{E10B8068-07A6-4792-8669-4A01F50351A9}" type="pres">
      <dgm:prSet presAssocID="{407EE651-22B2-4859-A352-F3D7F6DB6D8B}" presName="dummy" presStyleCnt="0"/>
      <dgm:spPr/>
    </dgm:pt>
    <dgm:pt modelId="{75C5432C-D50A-430A-ABA2-7BFA378005CA}" type="pres">
      <dgm:prSet presAssocID="{4A5B4CB4-8D99-4C8D-92A9-FBA18DB673A5}" presName="sibTrans" presStyleLbl="sibTrans2D1" presStyleIdx="7" presStyleCnt="9"/>
      <dgm:spPr/>
      <dgm:t>
        <a:bodyPr/>
        <a:lstStyle/>
        <a:p>
          <a:endParaRPr lang="tr-TR"/>
        </a:p>
      </dgm:t>
    </dgm:pt>
    <dgm:pt modelId="{52FF9E94-6FF9-48B7-A622-C1F50B71DE4D}" type="pres">
      <dgm:prSet presAssocID="{7C823076-9CDC-404E-A8F8-1D1CB04FC1AE}" presName="node" presStyleLbl="node1" presStyleIdx="8" presStyleCnt="9" custScaleX="136040" custScaleY="163613">
        <dgm:presLayoutVars>
          <dgm:bulletEnabled val="1"/>
        </dgm:presLayoutVars>
      </dgm:prSet>
      <dgm:spPr/>
      <dgm:t>
        <a:bodyPr/>
        <a:lstStyle/>
        <a:p>
          <a:endParaRPr lang="tr-TR"/>
        </a:p>
      </dgm:t>
    </dgm:pt>
    <dgm:pt modelId="{16D038F8-9D52-4297-AA9E-D47B83986356}" type="pres">
      <dgm:prSet presAssocID="{7C823076-9CDC-404E-A8F8-1D1CB04FC1AE}" presName="dummy" presStyleCnt="0"/>
      <dgm:spPr/>
    </dgm:pt>
    <dgm:pt modelId="{B145ED8C-475E-4510-A41A-7807DDF42587}" type="pres">
      <dgm:prSet presAssocID="{1B14B142-BF27-495B-B2AB-99608864C67B}" presName="sibTrans" presStyleLbl="sibTrans2D1" presStyleIdx="8" presStyleCnt="9"/>
      <dgm:spPr/>
      <dgm:t>
        <a:bodyPr/>
        <a:lstStyle/>
        <a:p>
          <a:endParaRPr lang="tr-TR"/>
        </a:p>
      </dgm:t>
    </dgm:pt>
  </dgm:ptLst>
  <dgm:cxnLst>
    <dgm:cxn modelId="{3F83D5B8-9956-4502-8920-5C12898F8B0A}" srcId="{476EA7E9-B4FA-4DF9-8D29-7C5FE7FBFE05}" destId="{50E52D99-06B8-40E1-B1F7-86C6CCF5647D}" srcOrd="6" destOrd="0" parTransId="{9B6187A1-CD02-4EC3-959D-9D477234556A}" sibTransId="{EFD729AC-7FAE-416F-9F7A-6A73233EFDD0}"/>
    <dgm:cxn modelId="{3BEF3981-1676-499B-AFB6-FEF0D7B926D0}" srcId="{476EA7E9-B4FA-4DF9-8D29-7C5FE7FBFE05}" destId="{407EE651-22B2-4859-A352-F3D7F6DB6D8B}" srcOrd="7" destOrd="0" parTransId="{F3010C06-C35E-4A31-A1C6-13C228DFD24B}" sibTransId="{4A5B4CB4-8D99-4C8D-92A9-FBA18DB673A5}"/>
    <dgm:cxn modelId="{70F73038-7634-48FF-8B27-51B6E4E4CDBE}" type="presOf" srcId="{D4980DDC-7E81-4CF9-8FE6-B221879BBE4E}" destId="{920EA94C-A15B-4C2F-ADB8-497F7A38FFD2}" srcOrd="0" destOrd="0" presId="urn:microsoft.com/office/officeart/2005/8/layout/radial6"/>
    <dgm:cxn modelId="{D73BD481-6C54-45DC-935D-A977280C00B9}" type="presOf" srcId="{1B14B142-BF27-495B-B2AB-99608864C67B}" destId="{B145ED8C-475E-4510-A41A-7807DDF42587}" srcOrd="0" destOrd="0" presId="urn:microsoft.com/office/officeart/2005/8/layout/radial6"/>
    <dgm:cxn modelId="{49F87A7A-B0E8-4054-876B-C41B0C34CD60}" srcId="{476EA7E9-B4FA-4DF9-8D29-7C5FE7FBFE05}" destId="{2D6C0E5C-E3DF-4EAE-AAA8-83B6045D2A44}" srcOrd="5" destOrd="0" parTransId="{9BE88AE8-3CE9-42EF-B63B-E72812E813D3}" sibTransId="{2838F5F4-BD6E-44E0-B77B-ECE0A48133B1}"/>
    <dgm:cxn modelId="{E9B1D92D-DED5-41D9-B74E-6B6A045F9DD3}" type="presOf" srcId="{7C823076-9CDC-404E-A8F8-1D1CB04FC1AE}" destId="{52FF9E94-6FF9-48B7-A622-C1F50B71DE4D}" srcOrd="0" destOrd="0" presId="urn:microsoft.com/office/officeart/2005/8/layout/radial6"/>
    <dgm:cxn modelId="{C6416BD2-A217-4702-84CD-3028AE0A0201}" srcId="{476EA7E9-B4FA-4DF9-8D29-7C5FE7FBFE05}" destId="{F07EA28C-5BFA-4CD0-AB24-7598C1B5B1AF}" srcOrd="2" destOrd="0" parTransId="{66D697A9-FA76-48B6-B88D-1A89BFEF8984}" sibTransId="{96DC78D1-825A-4935-9492-EA54B73328A9}"/>
    <dgm:cxn modelId="{037FA630-2706-43A2-A559-59347984E1AA}" srcId="{476EA7E9-B4FA-4DF9-8D29-7C5FE7FBFE05}" destId="{5090A0B0-CCCD-43E5-A245-0AFAB6E23B14}" srcOrd="1" destOrd="0" parTransId="{9810A903-D7FF-4E7E-8114-9F5230642304}" sibTransId="{D1D5B4C9-635B-4C13-AFA6-37A7F01653E4}"/>
    <dgm:cxn modelId="{2C834B27-D39F-4325-AD3C-C5883183ACC5}" srcId="{476EA7E9-B4FA-4DF9-8D29-7C5FE7FBFE05}" destId="{78A47BE6-4602-437F-8474-62679F8D3A9F}" srcOrd="0" destOrd="0" parTransId="{C2D8135F-122A-4013-A4AD-8A2D03CC28BF}" sibTransId="{1FFCC3B3-C85D-4415-B7E5-6D572A9DDFE9}"/>
    <dgm:cxn modelId="{B0D609C6-D813-4598-8B88-378E494D5542}" type="presOf" srcId="{476EA7E9-B4FA-4DF9-8D29-7C5FE7FBFE05}" destId="{70F20F87-3B02-4A61-B8F7-8F8C5FE317A1}" srcOrd="0" destOrd="0" presId="urn:microsoft.com/office/officeart/2005/8/layout/radial6"/>
    <dgm:cxn modelId="{9D2530CE-D552-4F12-A985-29AE1153708A}" type="presOf" srcId="{78A47BE6-4602-437F-8474-62679F8D3A9F}" destId="{90409DC2-2DEB-4F0D-91A4-1793A582169D}" srcOrd="0" destOrd="0" presId="urn:microsoft.com/office/officeart/2005/8/layout/radial6"/>
    <dgm:cxn modelId="{3958A0E6-E58F-4F1E-99CA-A3125310D1C8}" type="presOf" srcId="{D525962E-28DB-4185-BEE1-7C0A406F065F}" destId="{59EE8C4D-F5C3-4D8E-8E3F-AFEA55FEB87C}" srcOrd="0" destOrd="0" presId="urn:microsoft.com/office/officeart/2005/8/layout/radial6"/>
    <dgm:cxn modelId="{67C4119A-C7CD-4F05-9DC7-77ECE52065D9}" type="presOf" srcId="{96DC78D1-825A-4935-9492-EA54B73328A9}" destId="{3EA56884-50EE-4C6D-86A6-170D0636F5FD}" srcOrd="0" destOrd="0" presId="urn:microsoft.com/office/officeart/2005/8/layout/radial6"/>
    <dgm:cxn modelId="{ECCDA4F1-E93C-4CBC-A1C0-1E6FF8A59BF3}" type="presOf" srcId="{4A5B4CB4-8D99-4C8D-92A9-FBA18DB673A5}" destId="{75C5432C-D50A-430A-ABA2-7BFA378005CA}" srcOrd="0" destOrd="0" presId="urn:microsoft.com/office/officeart/2005/8/layout/radial6"/>
    <dgm:cxn modelId="{402A6F60-E443-4A1E-AF76-F4756531CA3A}" srcId="{476EA7E9-B4FA-4DF9-8D29-7C5FE7FBFE05}" destId="{214B636F-EC36-43F8-A866-408E122F1BE4}" srcOrd="4" destOrd="0" parTransId="{82AE711D-069B-40CB-A65A-68ECB0887D38}" sibTransId="{7FC7834F-05BA-4215-9248-27F5C856B093}"/>
    <dgm:cxn modelId="{0AD11421-13B9-4830-ADC5-7F7F1E46C6A0}" srcId="{476EA7E9-B4FA-4DF9-8D29-7C5FE7FBFE05}" destId="{7C823076-9CDC-404E-A8F8-1D1CB04FC1AE}" srcOrd="8" destOrd="0" parTransId="{9F5D1D1B-ABDB-46D5-8BC5-94CFC2C0CB48}" sibTransId="{1B14B142-BF27-495B-B2AB-99608864C67B}"/>
    <dgm:cxn modelId="{E0ECBE06-B449-47F5-AA7E-8490A4909FC5}" type="presOf" srcId="{1FFCC3B3-C85D-4415-B7E5-6D572A9DDFE9}" destId="{DC05D4D9-E29F-4688-A054-68A682B18AD8}" srcOrd="0" destOrd="0" presId="urn:microsoft.com/office/officeart/2005/8/layout/radial6"/>
    <dgm:cxn modelId="{3CDCF634-FD31-45CD-B1C8-BDF450198379}" type="presOf" srcId="{5090A0B0-CCCD-43E5-A245-0AFAB6E23B14}" destId="{40940265-45E2-458C-9A80-4259085ACAD1}" srcOrd="0" destOrd="0" presId="urn:microsoft.com/office/officeart/2005/8/layout/radial6"/>
    <dgm:cxn modelId="{BA6C329E-F479-4008-8537-966590EC1577}" type="presOf" srcId="{407EE651-22B2-4859-A352-F3D7F6DB6D8B}" destId="{4C10013A-424D-4084-BC70-53437BF4EE9A}" srcOrd="0" destOrd="0" presId="urn:microsoft.com/office/officeart/2005/8/layout/radial6"/>
    <dgm:cxn modelId="{8F1F0F88-9CB0-4335-9C5C-54351C62C211}" srcId="{476EA7E9-B4FA-4DF9-8D29-7C5FE7FBFE05}" destId="{D525962E-28DB-4185-BEE1-7C0A406F065F}" srcOrd="3" destOrd="0" parTransId="{D36CDD92-7135-497C-ACB3-8BC05C7E9111}" sibTransId="{B3FDC232-143F-49A3-8039-EC3DF31D3BEF}"/>
    <dgm:cxn modelId="{AD14D186-1B65-4F85-912C-AF409AB2F754}" type="presOf" srcId="{214B636F-EC36-43F8-A866-408E122F1BE4}" destId="{9F50235C-6A0C-449F-9883-0A81568BE55B}" srcOrd="0" destOrd="0" presId="urn:microsoft.com/office/officeart/2005/8/layout/radial6"/>
    <dgm:cxn modelId="{97A65524-6F53-4081-8145-B9F3179A4A64}" type="presOf" srcId="{7FC7834F-05BA-4215-9248-27F5C856B093}" destId="{72B7264C-EFD8-45E4-99C3-637B959C48FE}" srcOrd="0" destOrd="0" presId="urn:microsoft.com/office/officeart/2005/8/layout/radial6"/>
    <dgm:cxn modelId="{C47EBCC7-7ED5-45B9-B1A2-835F31596320}" type="presOf" srcId="{D1D5B4C9-635B-4C13-AFA6-37A7F01653E4}" destId="{C8889091-9F20-4E5F-B65E-6FC0D1D12480}" srcOrd="0" destOrd="0" presId="urn:microsoft.com/office/officeart/2005/8/layout/radial6"/>
    <dgm:cxn modelId="{8395BB0D-CF90-4830-A617-1371D6C50E1F}" type="presOf" srcId="{2838F5F4-BD6E-44E0-B77B-ECE0A48133B1}" destId="{254D5D58-003D-4716-8A15-46DF4B0DCA29}" srcOrd="0" destOrd="0" presId="urn:microsoft.com/office/officeart/2005/8/layout/radial6"/>
    <dgm:cxn modelId="{9742FDFB-2733-4420-BFF8-A079CA111291}" type="presOf" srcId="{2D6C0E5C-E3DF-4EAE-AAA8-83B6045D2A44}" destId="{3C1FA9A2-34F8-48A8-A056-EA163532FD8B}" srcOrd="0" destOrd="0" presId="urn:microsoft.com/office/officeart/2005/8/layout/radial6"/>
    <dgm:cxn modelId="{7907C728-E7FE-4D05-9F1F-4EF425FB34DB}" type="presOf" srcId="{EFD729AC-7FAE-416F-9F7A-6A73233EFDD0}" destId="{4F0C9958-1218-4BF0-AD60-740332F9ECAF}" srcOrd="0" destOrd="0" presId="urn:microsoft.com/office/officeart/2005/8/layout/radial6"/>
    <dgm:cxn modelId="{EC551AF4-91D2-42E6-8578-D99B2A01D5DF}" type="presOf" srcId="{50E52D99-06B8-40E1-B1F7-86C6CCF5647D}" destId="{1FFA68E5-C324-4E5A-8004-A083922A3B96}" srcOrd="0" destOrd="0" presId="urn:microsoft.com/office/officeart/2005/8/layout/radial6"/>
    <dgm:cxn modelId="{9A0D4D1A-7E94-4F6F-8F46-82F1025423EF}" type="presOf" srcId="{F07EA28C-5BFA-4CD0-AB24-7598C1B5B1AF}" destId="{9FDB8947-BD3C-4EE2-AC3B-6505AE182AFC}" srcOrd="0" destOrd="0" presId="urn:microsoft.com/office/officeart/2005/8/layout/radial6"/>
    <dgm:cxn modelId="{B125BDDE-AD4C-451A-A08D-BEC18DC5D69D}" type="presOf" srcId="{B3FDC232-143F-49A3-8039-EC3DF31D3BEF}" destId="{B5234DFC-C004-4F0B-9E85-822C617CCF53}" srcOrd="0" destOrd="0" presId="urn:microsoft.com/office/officeart/2005/8/layout/radial6"/>
    <dgm:cxn modelId="{5EEE91FC-2A00-4CBE-B107-732F00CA69C7}" srcId="{D4980DDC-7E81-4CF9-8FE6-B221879BBE4E}" destId="{476EA7E9-B4FA-4DF9-8D29-7C5FE7FBFE05}" srcOrd="0" destOrd="0" parTransId="{5C5F8FDE-83EB-47CE-9793-485EAE64F42C}" sibTransId="{4E5C8BD9-87BC-4B8C-AB53-327A961F8914}"/>
    <dgm:cxn modelId="{F9A985E3-7EDE-4603-AF99-4D2BD3D93B41}" type="presParOf" srcId="{920EA94C-A15B-4C2F-ADB8-497F7A38FFD2}" destId="{70F20F87-3B02-4A61-B8F7-8F8C5FE317A1}" srcOrd="0" destOrd="0" presId="urn:microsoft.com/office/officeart/2005/8/layout/radial6"/>
    <dgm:cxn modelId="{01C9172E-1B61-4FCB-81B6-073E66EEC856}" type="presParOf" srcId="{920EA94C-A15B-4C2F-ADB8-497F7A38FFD2}" destId="{90409DC2-2DEB-4F0D-91A4-1793A582169D}" srcOrd="1" destOrd="0" presId="urn:microsoft.com/office/officeart/2005/8/layout/radial6"/>
    <dgm:cxn modelId="{995390E5-2E75-4D15-871D-D5759EA29903}" type="presParOf" srcId="{920EA94C-A15B-4C2F-ADB8-497F7A38FFD2}" destId="{58A89115-8C5C-4500-B546-4321D378DDB2}" srcOrd="2" destOrd="0" presId="urn:microsoft.com/office/officeart/2005/8/layout/radial6"/>
    <dgm:cxn modelId="{1B5C48CC-2F0E-4241-B3E4-CD86A9F207E1}" type="presParOf" srcId="{920EA94C-A15B-4C2F-ADB8-497F7A38FFD2}" destId="{DC05D4D9-E29F-4688-A054-68A682B18AD8}" srcOrd="3" destOrd="0" presId="urn:microsoft.com/office/officeart/2005/8/layout/radial6"/>
    <dgm:cxn modelId="{944C6B78-C88B-481B-A3FF-F91B133562FE}" type="presParOf" srcId="{920EA94C-A15B-4C2F-ADB8-497F7A38FFD2}" destId="{40940265-45E2-458C-9A80-4259085ACAD1}" srcOrd="4" destOrd="0" presId="urn:microsoft.com/office/officeart/2005/8/layout/radial6"/>
    <dgm:cxn modelId="{A958E9E1-2BB4-4F1C-B424-FDBAE2FC05E9}" type="presParOf" srcId="{920EA94C-A15B-4C2F-ADB8-497F7A38FFD2}" destId="{99A2EF8C-EAAE-4B62-88DC-9946837F37D6}" srcOrd="5" destOrd="0" presId="urn:microsoft.com/office/officeart/2005/8/layout/radial6"/>
    <dgm:cxn modelId="{77D4A9B8-B04D-4375-A0E9-D277FF5D286E}" type="presParOf" srcId="{920EA94C-A15B-4C2F-ADB8-497F7A38FFD2}" destId="{C8889091-9F20-4E5F-B65E-6FC0D1D12480}" srcOrd="6" destOrd="0" presId="urn:microsoft.com/office/officeart/2005/8/layout/radial6"/>
    <dgm:cxn modelId="{BDE0D51F-3FA7-4458-A59B-E48A422AB610}" type="presParOf" srcId="{920EA94C-A15B-4C2F-ADB8-497F7A38FFD2}" destId="{9FDB8947-BD3C-4EE2-AC3B-6505AE182AFC}" srcOrd="7" destOrd="0" presId="urn:microsoft.com/office/officeart/2005/8/layout/radial6"/>
    <dgm:cxn modelId="{DFB91753-1A75-4641-A806-6E191DE6E89A}" type="presParOf" srcId="{920EA94C-A15B-4C2F-ADB8-497F7A38FFD2}" destId="{4F70D166-3481-41E8-9AAE-B79A5FD4B73D}" srcOrd="8" destOrd="0" presId="urn:microsoft.com/office/officeart/2005/8/layout/radial6"/>
    <dgm:cxn modelId="{CC789256-ECB4-48B9-AC93-AD3A1B906606}" type="presParOf" srcId="{920EA94C-A15B-4C2F-ADB8-497F7A38FFD2}" destId="{3EA56884-50EE-4C6D-86A6-170D0636F5FD}" srcOrd="9" destOrd="0" presId="urn:microsoft.com/office/officeart/2005/8/layout/radial6"/>
    <dgm:cxn modelId="{8D8B710A-C676-4B7E-8BE6-2CA5217AF015}" type="presParOf" srcId="{920EA94C-A15B-4C2F-ADB8-497F7A38FFD2}" destId="{59EE8C4D-F5C3-4D8E-8E3F-AFEA55FEB87C}" srcOrd="10" destOrd="0" presId="urn:microsoft.com/office/officeart/2005/8/layout/radial6"/>
    <dgm:cxn modelId="{3F39DDC1-4C21-44BC-A275-98DC1F6B00D6}" type="presParOf" srcId="{920EA94C-A15B-4C2F-ADB8-497F7A38FFD2}" destId="{3FAA5ED7-614D-414D-A8B6-6355CFBD8707}" srcOrd="11" destOrd="0" presId="urn:microsoft.com/office/officeart/2005/8/layout/radial6"/>
    <dgm:cxn modelId="{58F31CE4-0CC6-44DD-9FD6-EE99AA368740}" type="presParOf" srcId="{920EA94C-A15B-4C2F-ADB8-497F7A38FFD2}" destId="{B5234DFC-C004-4F0B-9E85-822C617CCF53}" srcOrd="12" destOrd="0" presId="urn:microsoft.com/office/officeart/2005/8/layout/radial6"/>
    <dgm:cxn modelId="{0E9692B8-2545-4A7F-9D2C-A8B733F63EAF}" type="presParOf" srcId="{920EA94C-A15B-4C2F-ADB8-497F7A38FFD2}" destId="{9F50235C-6A0C-449F-9883-0A81568BE55B}" srcOrd="13" destOrd="0" presId="urn:microsoft.com/office/officeart/2005/8/layout/radial6"/>
    <dgm:cxn modelId="{CAF18C50-5C84-48EE-8AE6-D4D1F057271F}" type="presParOf" srcId="{920EA94C-A15B-4C2F-ADB8-497F7A38FFD2}" destId="{FDAAB9E4-139D-49FF-A7E6-9D4B255609C8}" srcOrd="14" destOrd="0" presId="urn:microsoft.com/office/officeart/2005/8/layout/radial6"/>
    <dgm:cxn modelId="{CA27EB3C-635F-40CE-B555-F9A311F93185}" type="presParOf" srcId="{920EA94C-A15B-4C2F-ADB8-497F7A38FFD2}" destId="{72B7264C-EFD8-45E4-99C3-637B959C48FE}" srcOrd="15" destOrd="0" presId="urn:microsoft.com/office/officeart/2005/8/layout/radial6"/>
    <dgm:cxn modelId="{5AEF465E-AF01-4AEC-A2A7-76D7325D9918}" type="presParOf" srcId="{920EA94C-A15B-4C2F-ADB8-497F7A38FFD2}" destId="{3C1FA9A2-34F8-48A8-A056-EA163532FD8B}" srcOrd="16" destOrd="0" presId="urn:microsoft.com/office/officeart/2005/8/layout/radial6"/>
    <dgm:cxn modelId="{470BCA08-ACE6-469D-A52A-D257C707344E}" type="presParOf" srcId="{920EA94C-A15B-4C2F-ADB8-497F7A38FFD2}" destId="{A1D23A9B-E240-4D88-A5E0-BD84CFC836ED}" srcOrd="17" destOrd="0" presId="urn:microsoft.com/office/officeart/2005/8/layout/radial6"/>
    <dgm:cxn modelId="{25D01D47-D883-4CE2-87AD-723C48E2082C}" type="presParOf" srcId="{920EA94C-A15B-4C2F-ADB8-497F7A38FFD2}" destId="{254D5D58-003D-4716-8A15-46DF4B0DCA29}" srcOrd="18" destOrd="0" presId="urn:microsoft.com/office/officeart/2005/8/layout/radial6"/>
    <dgm:cxn modelId="{64901FC9-CB4B-4053-9A8C-F4617A73F5B5}" type="presParOf" srcId="{920EA94C-A15B-4C2F-ADB8-497F7A38FFD2}" destId="{1FFA68E5-C324-4E5A-8004-A083922A3B96}" srcOrd="19" destOrd="0" presId="urn:microsoft.com/office/officeart/2005/8/layout/radial6"/>
    <dgm:cxn modelId="{354E08FE-E49F-4DCD-96B2-745DF581A0AD}" type="presParOf" srcId="{920EA94C-A15B-4C2F-ADB8-497F7A38FFD2}" destId="{C5FF06DD-1D0C-46B5-926E-4BCEA7B1014E}" srcOrd="20" destOrd="0" presId="urn:microsoft.com/office/officeart/2005/8/layout/radial6"/>
    <dgm:cxn modelId="{84B06B62-5BBA-4F48-90E6-C44B2860B67D}" type="presParOf" srcId="{920EA94C-A15B-4C2F-ADB8-497F7A38FFD2}" destId="{4F0C9958-1218-4BF0-AD60-740332F9ECAF}" srcOrd="21" destOrd="0" presId="urn:microsoft.com/office/officeart/2005/8/layout/radial6"/>
    <dgm:cxn modelId="{1E834731-D33D-498B-B25E-BF7B9D37858C}" type="presParOf" srcId="{920EA94C-A15B-4C2F-ADB8-497F7A38FFD2}" destId="{4C10013A-424D-4084-BC70-53437BF4EE9A}" srcOrd="22" destOrd="0" presId="urn:microsoft.com/office/officeart/2005/8/layout/radial6"/>
    <dgm:cxn modelId="{94DF0AEB-78EA-4EC8-87CF-B21F6B57CEB1}" type="presParOf" srcId="{920EA94C-A15B-4C2F-ADB8-497F7A38FFD2}" destId="{E10B8068-07A6-4792-8669-4A01F50351A9}" srcOrd="23" destOrd="0" presId="urn:microsoft.com/office/officeart/2005/8/layout/radial6"/>
    <dgm:cxn modelId="{4AFC15F9-987B-46B0-9527-01148758D15B}" type="presParOf" srcId="{920EA94C-A15B-4C2F-ADB8-497F7A38FFD2}" destId="{75C5432C-D50A-430A-ABA2-7BFA378005CA}" srcOrd="24" destOrd="0" presId="urn:microsoft.com/office/officeart/2005/8/layout/radial6"/>
    <dgm:cxn modelId="{B4683A50-99F8-44AC-9F8D-83458A94D184}" type="presParOf" srcId="{920EA94C-A15B-4C2F-ADB8-497F7A38FFD2}" destId="{52FF9E94-6FF9-48B7-A622-C1F50B71DE4D}" srcOrd="25" destOrd="0" presId="urn:microsoft.com/office/officeart/2005/8/layout/radial6"/>
    <dgm:cxn modelId="{AD324F89-F055-4BB9-8E2A-5A124FDB35BC}" type="presParOf" srcId="{920EA94C-A15B-4C2F-ADB8-497F7A38FFD2}" destId="{16D038F8-9D52-4297-AA9E-D47B83986356}" srcOrd="26" destOrd="0" presId="urn:microsoft.com/office/officeart/2005/8/layout/radial6"/>
    <dgm:cxn modelId="{FA8821C6-4607-4BD0-93F6-815006284E22}" type="presParOf" srcId="{920EA94C-A15B-4C2F-ADB8-497F7A38FFD2}" destId="{B145ED8C-475E-4510-A41A-7807DDF42587}" srcOrd="27"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8A16D5-6B6E-4703-AD3C-E98858D06CF3}" type="doc">
      <dgm:prSet loTypeId="urn:microsoft.com/office/officeart/2005/8/layout/vList5" loCatId="list" qsTypeId="urn:microsoft.com/office/officeart/2005/8/quickstyle/3d3" qsCatId="3D" csTypeId="urn:microsoft.com/office/officeart/2005/8/colors/colorful1" csCatId="colorful" phldr="1"/>
      <dgm:spPr/>
      <dgm:t>
        <a:bodyPr/>
        <a:lstStyle/>
        <a:p>
          <a:endParaRPr lang="tr-TR"/>
        </a:p>
      </dgm:t>
    </dgm:pt>
    <dgm:pt modelId="{27DFD17B-20CD-4A5C-B108-DD979274FC59}">
      <dgm:prSet phldrT="[Metin]" custT="1"/>
      <dgm:spPr/>
      <dgm:t>
        <a:bodyPr/>
        <a:lstStyle/>
        <a:p>
          <a:r>
            <a:rPr lang="tr-TR" sz="2800" b="1" dirty="0" smtClean="0"/>
            <a:t>ÖĞRETİM YAKLAŞIMI</a:t>
          </a:r>
          <a:endParaRPr lang="tr-TR" sz="2800" b="1" dirty="0"/>
        </a:p>
      </dgm:t>
    </dgm:pt>
    <dgm:pt modelId="{6672DC67-AA51-45F8-ACC5-A5A10665A7EB}" type="parTrans" cxnId="{6B1649CF-1B44-440A-8D52-54AF25D55C21}">
      <dgm:prSet/>
      <dgm:spPr/>
      <dgm:t>
        <a:bodyPr/>
        <a:lstStyle/>
        <a:p>
          <a:endParaRPr lang="tr-TR"/>
        </a:p>
      </dgm:t>
    </dgm:pt>
    <dgm:pt modelId="{E65E783C-EDE4-4575-BEA9-6CE349B0FCBA}" type="sibTrans" cxnId="{6B1649CF-1B44-440A-8D52-54AF25D55C21}">
      <dgm:prSet/>
      <dgm:spPr/>
      <dgm:t>
        <a:bodyPr/>
        <a:lstStyle/>
        <a:p>
          <a:endParaRPr lang="tr-TR"/>
        </a:p>
      </dgm:t>
    </dgm:pt>
    <dgm:pt modelId="{2F7CDECE-81E0-4135-9EBA-17C58AB6B307}">
      <dgm:prSet phldrT="[Metin]" custT="1"/>
      <dgm:spPr/>
      <dgm:t>
        <a:bodyPr/>
        <a:lstStyle/>
        <a:p>
          <a:r>
            <a:rPr lang="tr-TR" sz="2400" baseline="0" dirty="0" err="1" smtClean="0"/>
            <a:t>Yapılandırmacı</a:t>
          </a:r>
          <a:r>
            <a:rPr lang="tr-TR" sz="2400" baseline="0" dirty="0" smtClean="0"/>
            <a:t> öğrenme</a:t>
          </a:r>
          <a:endParaRPr lang="tr-TR" sz="2400" baseline="0" dirty="0"/>
        </a:p>
      </dgm:t>
    </dgm:pt>
    <dgm:pt modelId="{6AA46279-6483-41E0-A7D1-09F3FA29F640}" type="parTrans" cxnId="{999AB966-CAB6-4458-8E31-92CC32FA467B}">
      <dgm:prSet/>
      <dgm:spPr/>
      <dgm:t>
        <a:bodyPr/>
        <a:lstStyle/>
        <a:p>
          <a:endParaRPr lang="tr-TR"/>
        </a:p>
      </dgm:t>
    </dgm:pt>
    <dgm:pt modelId="{9F94817E-CE7B-469D-97BC-6970D01C2531}" type="sibTrans" cxnId="{999AB966-CAB6-4458-8E31-92CC32FA467B}">
      <dgm:prSet/>
      <dgm:spPr/>
      <dgm:t>
        <a:bodyPr/>
        <a:lstStyle/>
        <a:p>
          <a:endParaRPr lang="tr-TR"/>
        </a:p>
      </dgm:t>
    </dgm:pt>
    <dgm:pt modelId="{6F59A7C9-5B27-4FA8-B5B3-56469C74767B}">
      <dgm:prSet phldrT="[Metin]" custT="1"/>
      <dgm:spPr/>
      <dgm:t>
        <a:bodyPr/>
        <a:lstStyle/>
        <a:p>
          <a:r>
            <a:rPr lang="tr-TR" sz="2800" b="1" dirty="0" smtClean="0"/>
            <a:t>ÖĞRETİM YÖNTEMİ</a:t>
          </a:r>
          <a:endParaRPr lang="tr-TR" sz="2800" b="1" dirty="0"/>
        </a:p>
      </dgm:t>
    </dgm:pt>
    <dgm:pt modelId="{1C6DF12F-BACB-4F55-AF42-2566213FF0F7}" type="parTrans" cxnId="{F9F8690A-F883-4DA0-AEDF-46462287A3B0}">
      <dgm:prSet/>
      <dgm:spPr/>
      <dgm:t>
        <a:bodyPr/>
        <a:lstStyle/>
        <a:p>
          <a:endParaRPr lang="tr-TR"/>
        </a:p>
      </dgm:t>
    </dgm:pt>
    <dgm:pt modelId="{1E0E5110-0538-4368-824A-50DB820D81AA}" type="sibTrans" cxnId="{F9F8690A-F883-4DA0-AEDF-46462287A3B0}">
      <dgm:prSet/>
      <dgm:spPr/>
      <dgm:t>
        <a:bodyPr/>
        <a:lstStyle/>
        <a:p>
          <a:endParaRPr lang="tr-TR"/>
        </a:p>
      </dgm:t>
    </dgm:pt>
    <dgm:pt modelId="{281DFAA7-7ED0-4B6D-BB33-3031D650C6C0}">
      <dgm:prSet phldrT="[Metin]" custT="1"/>
      <dgm:spPr/>
      <dgm:t>
        <a:bodyPr/>
        <a:lstStyle/>
        <a:p>
          <a:r>
            <a:rPr lang="tr-TR" sz="1800" dirty="0" smtClean="0"/>
            <a:t>Sorgulamaya Dayalı Öğrenme Yaklaşımı İle Desteklenen 5E Öğrenme Modeli</a:t>
          </a:r>
          <a:endParaRPr lang="tr-TR" sz="1800" dirty="0"/>
        </a:p>
      </dgm:t>
    </dgm:pt>
    <dgm:pt modelId="{9E939490-804D-4947-896C-89FED164B3E1}" type="parTrans" cxnId="{58D1BBB9-8E99-48BD-8146-5994215930AC}">
      <dgm:prSet/>
      <dgm:spPr/>
      <dgm:t>
        <a:bodyPr/>
        <a:lstStyle/>
        <a:p>
          <a:endParaRPr lang="tr-TR"/>
        </a:p>
      </dgm:t>
    </dgm:pt>
    <dgm:pt modelId="{425A1BCD-C862-4E83-98CB-5C784CF98955}" type="sibTrans" cxnId="{58D1BBB9-8E99-48BD-8146-5994215930AC}">
      <dgm:prSet/>
      <dgm:spPr/>
      <dgm:t>
        <a:bodyPr/>
        <a:lstStyle/>
        <a:p>
          <a:endParaRPr lang="tr-TR"/>
        </a:p>
      </dgm:t>
    </dgm:pt>
    <dgm:pt modelId="{52B8DD6A-73AA-4EFE-BDAC-0B33F39AC0E0}">
      <dgm:prSet phldrT="[Metin]" custT="1"/>
      <dgm:spPr/>
      <dgm:t>
        <a:bodyPr/>
        <a:lstStyle/>
        <a:p>
          <a:r>
            <a:rPr lang="tr-TR" sz="2400" b="1" dirty="0" smtClean="0"/>
            <a:t>KULLANILAN ÖĞRETİM TEKNİKLERİ</a:t>
          </a:r>
          <a:endParaRPr lang="tr-TR" sz="2400" b="1" dirty="0"/>
        </a:p>
      </dgm:t>
    </dgm:pt>
    <dgm:pt modelId="{F28FA521-714E-4903-BE32-90B1D5CE63A3}" type="parTrans" cxnId="{7BF1506A-A351-45B5-A29E-F1F8ADE1A1EF}">
      <dgm:prSet/>
      <dgm:spPr/>
      <dgm:t>
        <a:bodyPr/>
        <a:lstStyle/>
        <a:p>
          <a:endParaRPr lang="tr-TR"/>
        </a:p>
      </dgm:t>
    </dgm:pt>
    <dgm:pt modelId="{71D2F394-4FDD-4DDF-9635-265E65AD609F}" type="sibTrans" cxnId="{7BF1506A-A351-45B5-A29E-F1F8ADE1A1EF}">
      <dgm:prSet/>
      <dgm:spPr/>
      <dgm:t>
        <a:bodyPr/>
        <a:lstStyle/>
        <a:p>
          <a:endParaRPr lang="tr-TR"/>
        </a:p>
      </dgm:t>
    </dgm:pt>
    <dgm:pt modelId="{99A4F9F4-EAB2-49B1-8510-04A00865720B}">
      <dgm:prSet phldrT="[Metin]" custT="1"/>
      <dgm:spPr/>
      <dgm:t>
        <a:bodyPr/>
        <a:lstStyle/>
        <a:p>
          <a:r>
            <a:rPr lang="tr-TR" sz="1800" smtClean="0"/>
            <a:t>Gösteri deneyleri, Tartışma, Simülasyon, Video gösterisi, Örnek olay, Kavram ağı</a:t>
          </a:r>
          <a:endParaRPr lang="tr-TR" sz="1300" dirty="0"/>
        </a:p>
      </dgm:t>
    </dgm:pt>
    <dgm:pt modelId="{5CA8A7DC-5C18-4EDA-9C6C-5B66F2034AC1}" type="parTrans" cxnId="{E4B9F161-CCE4-4CF6-9AFD-6FB28DA2E9DB}">
      <dgm:prSet/>
      <dgm:spPr/>
      <dgm:t>
        <a:bodyPr/>
        <a:lstStyle/>
        <a:p>
          <a:endParaRPr lang="tr-TR"/>
        </a:p>
      </dgm:t>
    </dgm:pt>
    <dgm:pt modelId="{52A8ABA9-1459-4E91-93C0-38FA4250D015}" type="sibTrans" cxnId="{E4B9F161-CCE4-4CF6-9AFD-6FB28DA2E9DB}">
      <dgm:prSet/>
      <dgm:spPr/>
      <dgm:t>
        <a:bodyPr/>
        <a:lstStyle/>
        <a:p>
          <a:endParaRPr lang="tr-TR"/>
        </a:p>
      </dgm:t>
    </dgm:pt>
    <dgm:pt modelId="{B3361E0A-A24C-43AB-B60B-4E16DD1B6173}">
      <dgm:prSet custT="1"/>
      <dgm:spPr/>
      <dgm:t>
        <a:bodyPr/>
        <a:lstStyle/>
        <a:p>
          <a:r>
            <a:rPr lang="tr-TR" sz="3200" b="1" dirty="0" smtClean="0"/>
            <a:t>KONU</a:t>
          </a:r>
          <a:endParaRPr lang="tr-TR" sz="3200" b="1" dirty="0"/>
        </a:p>
      </dgm:t>
    </dgm:pt>
    <dgm:pt modelId="{5C615112-9EF3-4231-96FA-AB805030B405}" type="parTrans" cxnId="{2EA5F5AE-730B-4CCF-9B26-44A639160E69}">
      <dgm:prSet/>
      <dgm:spPr/>
      <dgm:t>
        <a:bodyPr/>
        <a:lstStyle/>
        <a:p>
          <a:endParaRPr lang="tr-TR"/>
        </a:p>
      </dgm:t>
    </dgm:pt>
    <dgm:pt modelId="{694EE260-0EAB-4FFC-8FB6-FF806E52217C}" type="sibTrans" cxnId="{2EA5F5AE-730B-4CCF-9B26-44A639160E69}">
      <dgm:prSet/>
      <dgm:spPr/>
      <dgm:t>
        <a:bodyPr/>
        <a:lstStyle/>
        <a:p>
          <a:endParaRPr lang="tr-TR"/>
        </a:p>
      </dgm:t>
    </dgm:pt>
    <dgm:pt modelId="{B66C7249-5172-48AF-8478-CAD2AE7B0077}">
      <dgm:prSet custT="1"/>
      <dgm:spPr/>
      <dgm:t>
        <a:bodyPr/>
        <a:lstStyle/>
        <a:p>
          <a:r>
            <a:rPr lang="tr-TR" sz="4000" b="1" dirty="0" smtClean="0"/>
            <a:t>SÜRE</a:t>
          </a:r>
          <a:endParaRPr lang="tr-TR" sz="4000" b="1" dirty="0"/>
        </a:p>
      </dgm:t>
    </dgm:pt>
    <dgm:pt modelId="{33DA646B-75EC-462B-80D5-12C6548B05B9}" type="parTrans" cxnId="{1B967B6B-206F-4729-8E4C-E034456519CC}">
      <dgm:prSet/>
      <dgm:spPr/>
      <dgm:t>
        <a:bodyPr/>
        <a:lstStyle/>
        <a:p>
          <a:endParaRPr lang="tr-TR"/>
        </a:p>
      </dgm:t>
    </dgm:pt>
    <dgm:pt modelId="{38A304E1-FB14-40F5-9254-AE0E3E28E3B6}" type="sibTrans" cxnId="{1B967B6B-206F-4729-8E4C-E034456519CC}">
      <dgm:prSet/>
      <dgm:spPr/>
      <dgm:t>
        <a:bodyPr/>
        <a:lstStyle/>
        <a:p>
          <a:endParaRPr lang="tr-TR"/>
        </a:p>
      </dgm:t>
    </dgm:pt>
    <dgm:pt modelId="{3B05BBB7-545D-4361-884E-CA88DBBDCEEF}">
      <dgm:prSet custT="1"/>
      <dgm:spPr/>
      <dgm:t>
        <a:bodyPr/>
        <a:lstStyle/>
        <a:p>
          <a:r>
            <a:rPr lang="tr-TR" sz="2000" dirty="0" smtClean="0"/>
            <a:t>Ses Dalgası</a:t>
          </a:r>
          <a:endParaRPr lang="tr-TR" sz="2000" dirty="0"/>
        </a:p>
      </dgm:t>
    </dgm:pt>
    <dgm:pt modelId="{3598B88B-3384-4F8F-B6B8-61A8EC0FB1BB}" type="parTrans" cxnId="{6F7B0714-28A8-4433-882B-37E32FBE8220}">
      <dgm:prSet/>
      <dgm:spPr/>
      <dgm:t>
        <a:bodyPr/>
        <a:lstStyle/>
        <a:p>
          <a:endParaRPr lang="tr-TR"/>
        </a:p>
      </dgm:t>
    </dgm:pt>
    <dgm:pt modelId="{511B7D76-E2A6-41AF-B934-0F9A1EBFA757}" type="sibTrans" cxnId="{6F7B0714-28A8-4433-882B-37E32FBE8220}">
      <dgm:prSet/>
      <dgm:spPr/>
      <dgm:t>
        <a:bodyPr/>
        <a:lstStyle/>
        <a:p>
          <a:endParaRPr lang="tr-TR"/>
        </a:p>
      </dgm:t>
    </dgm:pt>
    <dgm:pt modelId="{7F2DB6B1-033A-4B9F-AEE1-7527D2C4D6D5}">
      <dgm:prSet custT="1"/>
      <dgm:spPr/>
      <dgm:t>
        <a:bodyPr/>
        <a:lstStyle/>
        <a:p>
          <a:r>
            <a:rPr lang="tr-TR" sz="2000" dirty="0" smtClean="0"/>
            <a:t>80 Dakika</a:t>
          </a:r>
          <a:endParaRPr lang="tr-TR" sz="2000" dirty="0"/>
        </a:p>
      </dgm:t>
    </dgm:pt>
    <dgm:pt modelId="{2BF1F0F2-F71A-4F15-A88B-E8FA46FD2204}" type="parTrans" cxnId="{6D46AC7D-9869-48BA-8A96-BDD4CC6E7969}">
      <dgm:prSet/>
      <dgm:spPr/>
      <dgm:t>
        <a:bodyPr/>
        <a:lstStyle/>
        <a:p>
          <a:endParaRPr lang="tr-TR"/>
        </a:p>
      </dgm:t>
    </dgm:pt>
    <dgm:pt modelId="{49F25F4C-4756-40CC-B977-6ABD8FC7E3DC}" type="sibTrans" cxnId="{6D46AC7D-9869-48BA-8A96-BDD4CC6E7969}">
      <dgm:prSet/>
      <dgm:spPr/>
      <dgm:t>
        <a:bodyPr/>
        <a:lstStyle/>
        <a:p>
          <a:endParaRPr lang="tr-TR"/>
        </a:p>
      </dgm:t>
    </dgm:pt>
    <dgm:pt modelId="{2DB0F448-0D78-4C93-A5B1-DDA95C7ED6C7}">
      <dgm:prSet/>
      <dgm:spPr/>
      <dgm:t>
        <a:bodyPr/>
        <a:lstStyle/>
        <a:p>
          <a:r>
            <a:rPr lang="tr-TR" b="1" dirty="0" smtClean="0"/>
            <a:t>KAZANIMLAR</a:t>
          </a:r>
          <a:endParaRPr lang="tr-TR" b="1" dirty="0"/>
        </a:p>
      </dgm:t>
    </dgm:pt>
    <dgm:pt modelId="{12D66D51-527F-400C-AADD-CD3A52FAA2EF}" type="parTrans" cxnId="{F50858A2-F3F2-4C8C-B729-DC1F42FFDA1D}">
      <dgm:prSet/>
      <dgm:spPr/>
      <dgm:t>
        <a:bodyPr/>
        <a:lstStyle/>
        <a:p>
          <a:endParaRPr lang="tr-TR"/>
        </a:p>
      </dgm:t>
    </dgm:pt>
    <dgm:pt modelId="{23C72F90-BE29-4271-A039-82067E71E421}" type="sibTrans" cxnId="{F50858A2-F3F2-4C8C-B729-DC1F42FFDA1D}">
      <dgm:prSet/>
      <dgm:spPr/>
      <dgm:t>
        <a:bodyPr/>
        <a:lstStyle/>
        <a:p>
          <a:endParaRPr lang="tr-TR"/>
        </a:p>
      </dgm:t>
    </dgm:pt>
    <dgm:pt modelId="{692919EF-4A96-4088-BEFD-CF8A5B6D18FB}">
      <dgm:prSet/>
      <dgm:spPr/>
      <dgm:t>
        <a:bodyPr/>
        <a:lstStyle/>
        <a:p>
          <a:pPr algn="l"/>
          <a:endParaRPr lang="tr-TR" sz="800" dirty="0"/>
        </a:p>
      </dgm:t>
    </dgm:pt>
    <dgm:pt modelId="{9F13B79C-7529-41B2-811C-47F838C5D77C}" type="parTrans" cxnId="{9E04B376-6F5B-4A4F-A31A-C24A5BDBB63E}">
      <dgm:prSet/>
      <dgm:spPr/>
      <dgm:t>
        <a:bodyPr/>
        <a:lstStyle/>
        <a:p>
          <a:endParaRPr lang="tr-TR"/>
        </a:p>
      </dgm:t>
    </dgm:pt>
    <dgm:pt modelId="{2C11F05D-F099-472E-9754-ACCDFD82672B}" type="sibTrans" cxnId="{9E04B376-6F5B-4A4F-A31A-C24A5BDBB63E}">
      <dgm:prSet/>
      <dgm:spPr/>
      <dgm:t>
        <a:bodyPr/>
        <a:lstStyle/>
        <a:p>
          <a:endParaRPr lang="tr-TR"/>
        </a:p>
      </dgm:t>
    </dgm:pt>
    <dgm:pt modelId="{65FA87EA-BD21-4481-B00F-FB3846B957BE}">
      <dgm:prSet custT="1"/>
      <dgm:spPr/>
      <dgm:t>
        <a:bodyPr/>
        <a:lstStyle/>
        <a:p>
          <a:pPr algn="just"/>
          <a:r>
            <a:rPr lang="tr-TR" sz="1100" b="1" dirty="0" smtClean="0"/>
            <a:t>Sesin oluşumu ve yayılması için gerekli olan şartları analiz eder.</a:t>
          </a:r>
          <a:endParaRPr lang="tr-TR" sz="1100" b="1" dirty="0"/>
        </a:p>
      </dgm:t>
    </dgm:pt>
    <dgm:pt modelId="{A3B6CB3A-C5E1-4FEA-A5B7-C83D33A2FD48}" type="parTrans" cxnId="{E897FC71-7EE8-4620-81AC-DAA2B4564DF1}">
      <dgm:prSet/>
      <dgm:spPr/>
      <dgm:t>
        <a:bodyPr/>
        <a:lstStyle/>
        <a:p>
          <a:endParaRPr lang="tr-TR"/>
        </a:p>
      </dgm:t>
    </dgm:pt>
    <dgm:pt modelId="{14FE42F8-EDC5-436F-8DE5-DDAC1680D82C}" type="sibTrans" cxnId="{E897FC71-7EE8-4620-81AC-DAA2B4564DF1}">
      <dgm:prSet/>
      <dgm:spPr/>
      <dgm:t>
        <a:bodyPr/>
        <a:lstStyle/>
        <a:p>
          <a:endParaRPr lang="tr-TR"/>
        </a:p>
      </dgm:t>
    </dgm:pt>
    <dgm:pt modelId="{015B7CBF-8278-4F91-81E3-FE40EAA5E7F6}">
      <dgm:prSet/>
      <dgm:spPr/>
      <dgm:t>
        <a:bodyPr/>
        <a:lstStyle/>
        <a:p>
          <a:pPr algn="l"/>
          <a:endParaRPr lang="tr-TR" sz="800" dirty="0"/>
        </a:p>
      </dgm:t>
    </dgm:pt>
    <dgm:pt modelId="{3641F424-B1B6-4304-8398-AC9E9298D83A}" type="parTrans" cxnId="{E43855C3-948C-4CE6-B82C-CC4849018915}">
      <dgm:prSet/>
      <dgm:spPr/>
      <dgm:t>
        <a:bodyPr/>
        <a:lstStyle/>
        <a:p>
          <a:endParaRPr lang="tr-TR"/>
        </a:p>
      </dgm:t>
    </dgm:pt>
    <dgm:pt modelId="{6A33EAB7-2CC4-4F37-AE78-40CEA832B372}" type="sibTrans" cxnId="{E43855C3-948C-4CE6-B82C-CC4849018915}">
      <dgm:prSet/>
      <dgm:spPr/>
      <dgm:t>
        <a:bodyPr/>
        <a:lstStyle/>
        <a:p>
          <a:endParaRPr lang="tr-TR"/>
        </a:p>
      </dgm:t>
    </dgm:pt>
    <dgm:pt modelId="{1CCA5342-B15F-49DB-92AC-73408BCD058A}">
      <dgm:prSet custT="1"/>
      <dgm:spPr/>
      <dgm:t>
        <a:bodyPr/>
        <a:lstStyle/>
        <a:p>
          <a:pPr algn="just"/>
          <a:r>
            <a:rPr lang="tr-TR" sz="1100" b="1" dirty="0" smtClean="0"/>
            <a:t>Rezonans olayını açıklayarak Rezonansın oluşturabileceği problemleri ve sağlayabileceği avantajları  azaltmak</a:t>
          </a:r>
          <a:endParaRPr lang="tr-TR" sz="1100" b="1" dirty="0"/>
        </a:p>
      </dgm:t>
    </dgm:pt>
    <dgm:pt modelId="{F680C9F1-AD4D-4249-B38D-EE89E0295DC0}" type="parTrans" cxnId="{C1AE147E-ED8E-4D31-9DA6-CC459B798553}">
      <dgm:prSet/>
      <dgm:spPr/>
      <dgm:t>
        <a:bodyPr/>
        <a:lstStyle/>
        <a:p>
          <a:endParaRPr lang="tr-TR"/>
        </a:p>
      </dgm:t>
    </dgm:pt>
    <dgm:pt modelId="{C0276C0D-1C61-4072-8364-23020C343D64}" type="sibTrans" cxnId="{C1AE147E-ED8E-4D31-9DA6-CC459B798553}">
      <dgm:prSet/>
      <dgm:spPr/>
      <dgm:t>
        <a:bodyPr/>
        <a:lstStyle/>
        <a:p>
          <a:endParaRPr lang="tr-TR"/>
        </a:p>
      </dgm:t>
    </dgm:pt>
    <dgm:pt modelId="{13BF3C16-E397-4B02-9FC0-0275DFDDEC7F}">
      <dgm:prSet custT="1"/>
      <dgm:spPr/>
      <dgm:t>
        <a:bodyPr/>
        <a:lstStyle/>
        <a:p>
          <a:pPr algn="just"/>
          <a:endParaRPr lang="tr-TR" sz="1100" b="1" dirty="0"/>
        </a:p>
      </dgm:t>
    </dgm:pt>
    <dgm:pt modelId="{0583DB98-2FF6-42E5-B43F-4BAB09B0A1F1}" type="parTrans" cxnId="{ADB242E4-CF4E-4CCC-BCFA-D2B6299369FD}">
      <dgm:prSet/>
      <dgm:spPr/>
      <dgm:t>
        <a:bodyPr/>
        <a:lstStyle/>
        <a:p>
          <a:endParaRPr lang="tr-TR"/>
        </a:p>
      </dgm:t>
    </dgm:pt>
    <dgm:pt modelId="{9C0C3653-5943-4532-830D-6A538DA0ABC1}" type="sibTrans" cxnId="{ADB242E4-CF4E-4CCC-BCFA-D2B6299369FD}">
      <dgm:prSet/>
      <dgm:spPr/>
      <dgm:t>
        <a:bodyPr/>
        <a:lstStyle/>
        <a:p>
          <a:endParaRPr lang="tr-TR"/>
        </a:p>
      </dgm:t>
    </dgm:pt>
    <dgm:pt modelId="{D9EA8427-5EFA-444A-BE47-FBEF9B052136}">
      <dgm:prSet custT="1"/>
      <dgm:spPr/>
      <dgm:t>
        <a:bodyPr/>
        <a:lstStyle/>
        <a:p>
          <a:pPr algn="just"/>
          <a:r>
            <a:rPr lang="tr-TR" sz="1100" b="1" dirty="0" smtClean="0"/>
            <a:t> Yankıyı azaltmak ve ses yalıtımı sağlamak için tasarımlar geliştirmek.</a:t>
          </a:r>
          <a:r>
            <a:rPr lang="tr-TR" sz="800" b="1" dirty="0" smtClean="0"/>
            <a:t> </a:t>
          </a:r>
          <a:endParaRPr lang="tr-TR" sz="1100" b="1" dirty="0"/>
        </a:p>
      </dgm:t>
    </dgm:pt>
    <dgm:pt modelId="{417DF14B-A1B9-4B46-80EA-500B3806FCFE}" type="parTrans" cxnId="{76A70461-A15C-41B7-B001-60DCD6AB8414}">
      <dgm:prSet/>
      <dgm:spPr/>
      <dgm:t>
        <a:bodyPr/>
        <a:lstStyle/>
        <a:p>
          <a:endParaRPr lang="tr-TR"/>
        </a:p>
      </dgm:t>
    </dgm:pt>
    <dgm:pt modelId="{2E56EA43-0AD1-460D-A16D-AFA156D4E63D}" type="sibTrans" cxnId="{76A70461-A15C-41B7-B001-60DCD6AB8414}">
      <dgm:prSet/>
      <dgm:spPr/>
      <dgm:t>
        <a:bodyPr/>
        <a:lstStyle/>
        <a:p>
          <a:endParaRPr lang="tr-TR"/>
        </a:p>
      </dgm:t>
    </dgm:pt>
    <dgm:pt modelId="{5E57C6C0-EE39-45A7-8277-EBB3C80BEBC2}" type="pres">
      <dgm:prSet presAssocID="{E98A16D5-6B6E-4703-AD3C-E98858D06CF3}" presName="Name0" presStyleCnt="0">
        <dgm:presLayoutVars>
          <dgm:dir/>
          <dgm:animLvl val="lvl"/>
          <dgm:resizeHandles val="exact"/>
        </dgm:presLayoutVars>
      </dgm:prSet>
      <dgm:spPr/>
      <dgm:t>
        <a:bodyPr/>
        <a:lstStyle/>
        <a:p>
          <a:endParaRPr lang="tr-TR"/>
        </a:p>
      </dgm:t>
    </dgm:pt>
    <dgm:pt modelId="{EDA99B4F-C93C-4869-8B02-73D9A7CD6E63}" type="pres">
      <dgm:prSet presAssocID="{27DFD17B-20CD-4A5C-B108-DD979274FC59}" presName="linNode" presStyleCnt="0"/>
      <dgm:spPr/>
    </dgm:pt>
    <dgm:pt modelId="{4D6EF3CD-97AF-4D6B-B826-ABA29169CB41}" type="pres">
      <dgm:prSet presAssocID="{27DFD17B-20CD-4A5C-B108-DD979274FC59}" presName="parentText" presStyleLbl="node1" presStyleIdx="0" presStyleCnt="6">
        <dgm:presLayoutVars>
          <dgm:chMax val="1"/>
          <dgm:bulletEnabled val="1"/>
        </dgm:presLayoutVars>
      </dgm:prSet>
      <dgm:spPr/>
      <dgm:t>
        <a:bodyPr/>
        <a:lstStyle/>
        <a:p>
          <a:endParaRPr lang="tr-TR"/>
        </a:p>
      </dgm:t>
    </dgm:pt>
    <dgm:pt modelId="{DCCA01F7-2C83-41C3-90DC-6BB977DF295B}" type="pres">
      <dgm:prSet presAssocID="{27DFD17B-20CD-4A5C-B108-DD979274FC59}" presName="descendantText" presStyleLbl="alignAccFollowNode1" presStyleIdx="0" presStyleCnt="6" custLinFactNeighborX="925" custLinFactNeighborY="3510">
        <dgm:presLayoutVars>
          <dgm:bulletEnabled val="1"/>
        </dgm:presLayoutVars>
      </dgm:prSet>
      <dgm:spPr/>
      <dgm:t>
        <a:bodyPr/>
        <a:lstStyle/>
        <a:p>
          <a:endParaRPr lang="tr-TR"/>
        </a:p>
      </dgm:t>
    </dgm:pt>
    <dgm:pt modelId="{80723C82-70B6-45A4-8E29-6F33EE8217B6}" type="pres">
      <dgm:prSet presAssocID="{E65E783C-EDE4-4575-BEA9-6CE349B0FCBA}" presName="sp" presStyleCnt="0"/>
      <dgm:spPr/>
    </dgm:pt>
    <dgm:pt modelId="{311A1E6A-58FC-413A-9824-E4B0307B1BE2}" type="pres">
      <dgm:prSet presAssocID="{6F59A7C9-5B27-4FA8-B5B3-56469C74767B}" presName="linNode" presStyleCnt="0"/>
      <dgm:spPr/>
    </dgm:pt>
    <dgm:pt modelId="{DF570F03-23C5-4E91-851A-ED1B026A57B2}" type="pres">
      <dgm:prSet presAssocID="{6F59A7C9-5B27-4FA8-B5B3-56469C74767B}" presName="parentText" presStyleLbl="node1" presStyleIdx="1" presStyleCnt="6">
        <dgm:presLayoutVars>
          <dgm:chMax val="1"/>
          <dgm:bulletEnabled val="1"/>
        </dgm:presLayoutVars>
      </dgm:prSet>
      <dgm:spPr/>
      <dgm:t>
        <a:bodyPr/>
        <a:lstStyle/>
        <a:p>
          <a:endParaRPr lang="tr-TR"/>
        </a:p>
      </dgm:t>
    </dgm:pt>
    <dgm:pt modelId="{DFC7F9EC-9FC1-49B5-9F4F-ADB2FF9477D6}" type="pres">
      <dgm:prSet presAssocID="{6F59A7C9-5B27-4FA8-B5B3-56469C74767B}" presName="descendantText" presStyleLbl="alignAccFollowNode1" presStyleIdx="1" presStyleCnt="6">
        <dgm:presLayoutVars>
          <dgm:bulletEnabled val="1"/>
        </dgm:presLayoutVars>
      </dgm:prSet>
      <dgm:spPr/>
      <dgm:t>
        <a:bodyPr/>
        <a:lstStyle/>
        <a:p>
          <a:endParaRPr lang="tr-TR"/>
        </a:p>
      </dgm:t>
    </dgm:pt>
    <dgm:pt modelId="{34802505-B1E1-4012-BC99-1F6745BDE70A}" type="pres">
      <dgm:prSet presAssocID="{1E0E5110-0538-4368-824A-50DB820D81AA}" presName="sp" presStyleCnt="0"/>
      <dgm:spPr/>
    </dgm:pt>
    <dgm:pt modelId="{AE12D9FD-F777-46D4-BD1E-D02648A78793}" type="pres">
      <dgm:prSet presAssocID="{52B8DD6A-73AA-4EFE-BDAC-0B33F39AC0E0}" presName="linNode" presStyleCnt="0"/>
      <dgm:spPr/>
    </dgm:pt>
    <dgm:pt modelId="{99019103-D210-4F77-A82E-6A7EB1E04FE5}" type="pres">
      <dgm:prSet presAssocID="{52B8DD6A-73AA-4EFE-BDAC-0B33F39AC0E0}" presName="parentText" presStyleLbl="node1" presStyleIdx="2" presStyleCnt="6">
        <dgm:presLayoutVars>
          <dgm:chMax val="1"/>
          <dgm:bulletEnabled val="1"/>
        </dgm:presLayoutVars>
      </dgm:prSet>
      <dgm:spPr/>
      <dgm:t>
        <a:bodyPr/>
        <a:lstStyle/>
        <a:p>
          <a:endParaRPr lang="tr-TR"/>
        </a:p>
      </dgm:t>
    </dgm:pt>
    <dgm:pt modelId="{279F32EB-E490-4787-88D7-EC0272EBF197}" type="pres">
      <dgm:prSet presAssocID="{52B8DD6A-73AA-4EFE-BDAC-0B33F39AC0E0}" presName="descendantText" presStyleLbl="alignAccFollowNode1" presStyleIdx="2" presStyleCnt="6">
        <dgm:presLayoutVars>
          <dgm:bulletEnabled val="1"/>
        </dgm:presLayoutVars>
      </dgm:prSet>
      <dgm:spPr/>
      <dgm:t>
        <a:bodyPr/>
        <a:lstStyle/>
        <a:p>
          <a:endParaRPr lang="tr-TR"/>
        </a:p>
      </dgm:t>
    </dgm:pt>
    <dgm:pt modelId="{E4AB93D8-FA70-4DB3-81FA-96E5C4823FE9}" type="pres">
      <dgm:prSet presAssocID="{71D2F394-4FDD-4DDF-9635-265E65AD609F}" presName="sp" presStyleCnt="0"/>
      <dgm:spPr/>
    </dgm:pt>
    <dgm:pt modelId="{38BCE9E4-9A1C-4542-BBF4-B36C3B04F6A2}" type="pres">
      <dgm:prSet presAssocID="{B3361E0A-A24C-43AB-B60B-4E16DD1B6173}" presName="linNode" presStyleCnt="0"/>
      <dgm:spPr/>
    </dgm:pt>
    <dgm:pt modelId="{AF70EAB7-CD41-4BB9-8717-4324EBB03B86}" type="pres">
      <dgm:prSet presAssocID="{B3361E0A-A24C-43AB-B60B-4E16DD1B6173}" presName="parentText" presStyleLbl="node1" presStyleIdx="3" presStyleCnt="6" custScaleX="100387" custLinFactNeighborX="302" custLinFactNeighborY="-5657">
        <dgm:presLayoutVars>
          <dgm:chMax val="1"/>
          <dgm:bulletEnabled val="1"/>
        </dgm:presLayoutVars>
      </dgm:prSet>
      <dgm:spPr/>
      <dgm:t>
        <a:bodyPr/>
        <a:lstStyle/>
        <a:p>
          <a:endParaRPr lang="tr-TR"/>
        </a:p>
      </dgm:t>
    </dgm:pt>
    <dgm:pt modelId="{C183335C-DE25-470B-A63E-24D0D87A664F}" type="pres">
      <dgm:prSet presAssocID="{B3361E0A-A24C-43AB-B60B-4E16DD1B6173}" presName="descendantText" presStyleLbl="alignAccFollowNode1" presStyleIdx="3" presStyleCnt="6" custScaleX="99280" custLinFactNeighborX="15843" custLinFactNeighborY="-9821">
        <dgm:presLayoutVars>
          <dgm:bulletEnabled val="1"/>
        </dgm:presLayoutVars>
      </dgm:prSet>
      <dgm:spPr/>
      <dgm:t>
        <a:bodyPr/>
        <a:lstStyle/>
        <a:p>
          <a:endParaRPr lang="tr-TR"/>
        </a:p>
      </dgm:t>
    </dgm:pt>
    <dgm:pt modelId="{F00D7484-53FE-4DB2-BE4F-4660E9B01B30}" type="pres">
      <dgm:prSet presAssocID="{694EE260-0EAB-4FFC-8FB6-FF806E52217C}" presName="sp" presStyleCnt="0"/>
      <dgm:spPr/>
    </dgm:pt>
    <dgm:pt modelId="{8F83CB20-D73A-4EB1-9939-E479355BD45A}" type="pres">
      <dgm:prSet presAssocID="{B66C7249-5172-48AF-8478-CAD2AE7B0077}" presName="linNode" presStyleCnt="0"/>
      <dgm:spPr/>
    </dgm:pt>
    <dgm:pt modelId="{FB8CE1F8-B9EA-4F0E-A2D8-D5786E72D547}" type="pres">
      <dgm:prSet presAssocID="{B66C7249-5172-48AF-8478-CAD2AE7B0077}" presName="parentText" presStyleLbl="node1" presStyleIdx="4" presStyleCnt="6">
        <dgm:presLayoutVars>
          <dgm:chMax val="1"/>
          <dgm:bulletEnabled val="1"/>
        </dgm:presLayoutVars>
      </dgm:prSet>
      <dgm:spPr/>
      <dgm:t>
        <a:bodyPr/>
        <a:lstStyle/>
        <a:p>
          <a:endParaRPr lang="tr-TR"/>
        </a:p>
      </dgm:t>
    </dgm:pt>
    <dgm:pt modelId="{82FFCA7F-9864-4165-AB68-5001381AB568}" type="pres">
      <dgm:prSet presAssocID="{B66C7249-5172-48AF-8478-CAD2AE7B0077}" presName="descendantText" presStyleLbl="alignAccFollowNode1" presStyleIdx="4" presStyleCnt="6" custScaleY="115593" custLinFactNeighborX="-463" custLinFactNeighborY="-6970">
        <dgm:presLayoutVars>
          <dgm:bulletEnabled val="1"/>
        </dgm:presLayoutVars>
      </dgm:prSet>
      <dgm:spPr/>
      <dgm:t>
        <a:bodyPr/>
        <a:lstStyle/>
        <a:p>
          <a:endParaRPr lang="tr-TR"/>
        </a:p>
      </dgm:t>
    </dgm:pt>
    <dgm:pt modelId="{B3A5FCF9-884E-4B56-B25B-8C43477AC0AA}" type="pres">
      <dgm:prSet presAssocID="{38A304E1-FB14-40F5-9254-AE0E3E28E3B6}" presName="sp" presStyleCnt="0"/>
      <dgm:spPr/>
    </dgm:pt>
    <dgm:pt modelId="{D8E2D04A-0A97-43A6-B9FD-E287D9FFED72}" type="pres">
      <dgm:prSet presAssocID="{2DB0F448-0D78-4C93-A5B1-DDA95C7ED6C7}" presName="linNode" presStyleCnt="0"/>
      <dgm:spPr/>
    </dgm:pt>
    <dgm:pt modelId="{31FBD0D2-5927-4A85-9536-1F5542FE028A}" type="pres">
      <dgm:prSet presAssocID="{2DB0F448-0D78-4C93-A5B1-DDA95C7ED6C7}" presName="parentText" presStyleLbl="node1" presStyleIdx="5" presStyleCnt="6">
        <dgm:presLayoutVars>
          <dgm:chMax val="1"/>
          <dgm:bulletEnabled val="1"/>
        </dgm:presLayoutVars>
      </dgm:prSet>
      <dgm:spPr/>
      <dgm:t>
        <a:bodyPr/>
        <a:lstStyle/>
        <a:p>
          <a:endParaRPr lang="tr-TR"/>
        </a:p>
      </dgm:t>
    </dgm:pt>
    <dgm:pt modelId="{A851F891-C39C-479E-A56A-2CF4688FEF6C}" type="pres">
      <dgm:prSet presAssocID="{2DB0F448-0D78-4C93-A5B1-DDA95C7ED6C7}" presName="descendantText" presStyleLbl="alignAccFollowNode1" presStyleIdx="5" presStyleCnt="6" custScaleY="117967" custLinFactNeighborX="1850" custLinFactNeighborY="0">
        <dgm:presLayoutVars>
          <dgm:bulletEnabled val="1"/>
        </dgm:presLayoutVars>
      </dgm:prSet>
      <dgm:spPr/>
      <dgm:t>
        <a:bodyPr/>
        <a:lstStyle/>
        <a:p>
          <a:endParaRPr lang="tr-TR"/>
        </a:p>
      </dgm:t>
    </dgm:pt>
  </dgm:ptLst>
  <dgm:cxnLst>
    <dgm:cxn modelId="{F2CEE67D-397E-4342-9D07-7AF094E59D1D}" type="presOf" srcId="{65FA87EA-BD21-4481-B00F-FB3846B957BE}" destId="{A851F891-C39C-479E-A56A-2CF4688FEF6C}" srcOrd="0" destOrd="1" presId="urn:microsoft.com/office/officeart/2005/8/layout/vList5"/>
    <dgm:cxn modelId="{7BF1506A-A351-45B5-A29E-F1F8ADE1A1EF}" srcId="{E98A16D5-6B6E-4703-AD3C-E98858D06CF3}" destId="{52B8DD6A-73AA-4EFE-BDAC-0B33F39AC0E0}" srcOrd="2" destOrd="0" parTransId="{F28FA521-714E-4903-BE32-90B1D5CE63A3}" sibTransId="{71D2F394-4FDD-4DDF-9635-265E65AD609F}"/>
    <dgm:cxn modelId="{76A70461-A15C-41B7-B001-60DCD6AB8414}" srcId="{2DB0F448-0D78-4C93-A5B1-DDA95C7ED6C7}" destId="{D9EA8427-5EFA-444A-BE47-FBEF9B052136}" srcOrd="3" destOrd="0" parTransId="{417DF14B-A1B9-4B46-80EA-500B3806FCFE}" sibTransId="{2E56EA43-0AD1-460D-A16D-AFA156D4E63D}"/>
    <dgm:cxn modelId="{E43855C3-948C-4CE6-B82C-CC4849018915}" srcId="{2DB0F448-0D78-4C93-A5B1-DDA95C7ED6C7}" destId="{015B7CBF-8278-4F91-81E3-FE40EAA5E7F6}" srcOrd="5" destOrd="0" parTransId="{3641F424-B1B6-4304-8398-AC9E9298D83A}" sibTransId="{6A33EAB7-2CC4-4F37-AE78-40CEA832B372}"/>
    <dgm:cxn modelId="{8DB9486D-BA1B-4626-BDA9-33D1527005C6}" type="presOf" srcId="{E98A16D5-6B6E-4703-AD3C-E98858D06CF3}" destId="{5E57C6C0-EE39-45A7-8277-EBB3C80BEBC2}" srcOrd="0" destOrd="0" presId="urn:microsoft.com/office/officeart/2005/8/layout/vList5"/>
    <dgm:cxn modelId="{E4B9F161-CCE4-4CF6-9AFD-6FB28DA2E9DB}" srcId="{52B8DD6A-73AA-4EFE-BDAC-0B33F39AC0E0}" destId="{99A4F9F4-EAB2-49B1-8510-04A00865720B}" srcOrd="0" destOrd="0" parTransId="{5CA8A7DC-5C18-4EDA-9C6C-5B66F2034AC1}" sibTransId="{52A8ABA9-1459-4E91-93C0-38FA4250D015}"/>
    <dgm:cxn modelId="{B48622BA-E957-4C96-8015-2D8694913196}" type="presOf" srcId="{52B8DD6A-73AA-4EFE-BDAC-0B33F39AC0E0}" destId="{99019103-D210-4F77-A82E-6A7EB1E04FE5}" srcOrd="0" destOrd="0" presId="urn:microsoft.com/office/officeart/2005/8/layout/vList5"/>
    <dgm:cxn modelId="{F9F8690A-F883-4DA0-AEDF-46462287A3B0}" srcId="{E98A16D5-6B6E-4703-AD3C-E98858D06CF3}" destId="{6F59A7C9-5B27-4FA8-B5B3-56469C74767B}" srcOrd="1" destOrd="0" parTransId="{1C6DF12F-BACB-4F55-AF42-2566213FF0F7}" sibTransId="{1E0E5110-0538-4368-824A-50DB820D81AA}"/>
    <dgm:cxn modelId="{9E04B376-6F5B-4A4F-A31A-C24A5BDBB63E}" srcId="{2DB0F448-0D78-4C93-A5B1-DDA95C7ED6C7}" destId="{692919EF-4A96-4088-BEFD-CF8A5B6D18FB}" srcOrd="0" destOrd="0" parTransId="{9F13B79C-7529-41B2-811C-47F838C5D77C}" sibTransId="{2C11F05D-F099-472E-9754-ACCDFD82672B}"/>
    <dgm:cxn modelId="{6B1649CF-1B44-440A-8D52-54AF25D55C21}" srcId="{E98A16D5-6B6E-4703-AD3C-E98858D06CF3}" destId="{27DFD17B-20CD-4A5C-B108-DD979274FC59}" srcOrd="0" destOrd="0" parTransId="{6672DC67-AA51-45F8-ACC5-A5A10665A7EB}" sibTransId="{E65E783C-EDE4-4575-BEA9-6CE349B0FCBA}"/>
    <dgm:cxn modelId="{1B967B6B-206F-4729-8E4C-E034456519CC}" srcId="{E98A16D5-6B6E-4703-AD3C-E98858D06CF3}" destId="{B66C7249-5172-48AF-8478-CAD2AE7B0077}" srcOrd="4" destOrd="0" parTransId="{33DA646B-75EC-462B-80D5-12C6548B05B9}" sibTransId="{38A304E1-FB14-40F5-9254-AE0E3E28E3B6}"/>
    <dgm:cxn modelId="{999AB966-CAB6-4458-8E31-92CC32FA467B}" srcId="{27DFD17B-20CD-4A5C-B108-DD979274FC59}" destId="{2F7CDECE-81E0-4135-9EBA-17C58AB6B307}" srcOrd="0" destOrd="0" parTransId="{6AA46279-6483-41E0-A7D1-09F3FA29F640}" sibTransId="{9F94817E-CE7B-469D-97BC-6970D01C2531}"/>
    <dgm:cxn modelId="{6F7B0714-28A8-4433-882B-37E32FBE8220}" srcId="{B3361E0A-A24C-43AB-B60B-4E16DD1B6173}" destId="{3B05BBB7-545D-4361-884E-CA88DBBDCEEF}" srcOrd="0" destOrd="0" parTransId="{3598B88B-3384-4F8F-B6B8-61A8EC0FB1BB}" sibTransId="{511B7D76-E2A6-41AF-B934-0F9A1EBFA757}"/>
    <dgm:cxn modelId="{7A86911C-B9DC-4867-A84C-075FEE1A487F}" type="presOf" srcId="{B66C7249-5172-48AF-8478-CAD2AE7B0077}" destId="{FB8CE1F8-B9EA-4F0E-A2D8-D5786E72D547}" srcOrd="0" destOrd="0" presId="urn:microsoft.com/office/officeart/2005/8/layout/vList5"/>
    <dgm:cxn modelId="{6BD05BB4-1D57-4FA5-A1EF-6AA3984A338F}" type="presOf" srcId="{015B7CBF-8278-4F91-81E3-FE40EAA5E7F6}" destId="{A851F891-C39C-479E-A56A-2CF4688FEF6C}" srcOrd="0" destOrd="5" presId="urn:microsoft.com/office/officeart/2005/8/layout/vList5"/>
    <dgm:cxn modelId="{6D46AC7D-9869-48BA-8A96-BDD4CC6E7969}" srcId="{B66C7249-5172-48AF-8478-CAD2AE7B0077}" destId="{7F2DB6B1-033A-4B9F-AEE1-7527D2C4D6D5}" srcOrd="0" destOrd="0" parTransId="{2BF1F0F2-F71A-4F15-A88B-E8FA46FD2204}" sibTransId="{49F25F4C-4756-40CC-B977-6ABD8FC7E3DC}"/>
    <dgm:cxn modelId="{751E175E-D503-4B05-9EC9-FA49DEF40C41}" type="presOf" srcId="{692919EF-4A96-4088-BEFD-CF8A5B6D18FB}" destId="{A851F891-C39C-479E-A56A-2CF4688FEF6C}" srcOrd="0" destOrd="0" presId="urn:microsoft.com/office/officeart/2005/8/layout/vList5"/>
    <dgm:cxn modelId="{4E8521D2-DEFA-4E51-BEB0-0DF673094D76}" type="presOf" srcId="{3B05BBB7-545D-4361-884E-CA88DBBDCEEF}" destId="{C183335C-DE25-470B-A63E-24D0D87A664F}" srcOrd="0" destOrd="0" presId="urn:microsoft.com/office/officeart/2005/8/layout/vList5"/>
    <dgm:cxn modelId="{ADB242E4-CF4E-4CCC-BCFA-D2B6299369FD}" srcId="{2DB0F448-0D78-4C93-A5B1-DDA95C7ED6C7}" destId="{13BF3C16-E397-4B02-9FC0-0275DFDDEC7F}" srcOrd="4" destOrd="0" parTransId="{0583DB98-2FF6-42E5-B43F-4BAB09B0A1F1}" sibTransId="{9C0C3653-5943-4532-830D-6A538DA0ABC1}"/>
    <dgm:cxn modelId="{D2B87A6D-9243-47A2-8A08-450FE309B7AE}" type="presOf" srcId="{1CCA5342-B15F-49DB-92AC-73408BCD058A}" destId="{A851F891-C39C-479E-A56A-2CF4688FEF6C}" srcOrd="0" destOrd="2" presId="urn:microsoft.com/office/officeart/2005/8/layout/vList5"/>
    <dgm:cxn modelId="{F50858A2-F3F2-4C8C-B729-DC1F42FFDA1D}" srcId="{E98A16D5-6B6E-4703-AD3C-E98858D06CF3}" destId="{2DB0F448-0D78-4C93-A5B1-DDA95C7ED6C7}" srcOrd="5" destOrd="0" parTransId="{12D66D51-527F-400C-AADD-CD3A52FAA2EF}" sibTransId="{23C72F90-BE29-4271-A039-82067E71E421}"/>
    <dgm:cxn modelId="{9391D2FB-EA49-44E4-A100-D9D9A9CEADAC}" type="presOf" srcId="{7F2DB6B1-033A-4B9F-AEE1-7527D2C4D6D5}" destId="{82FFCA7F-9864-4165-AB68-5001381AB568}" srcOrd="0" destOrd="0" presId="urn:microsoft.com/office/officeart/2005/8/layout/vList5"/>
    <dgm:cxn modelId="{445C0571-0D5F-44CB-9953-1B9B868A8D83}" type="presOf" srcId="{27DFD17B-20CD-4A5C-B108-DD979274FC59}" destId="{4D6EF3CD-97AF-4D6B-B826-ABA29169CB41}" srcOrd="0" destOrd="0" presId="urn:microsoft.com/office/officeart/2005/8/layout/vList5"/>
    <dgm:cxn modelId="{567F1F9B-20E5-48B1-BB14-539E805BFE06}" type="presOf" srcId="{2DB0F448-0D78-4C93-A5B1-DDA95C7ED6C7}" destId="{31FBD0D2-5927-4A85-9536-1F5542FE028A}" srcOrd="0" destOrd="0" presId="urn:microsoft.com/office/officeart/2005/8/layout/vList5"/>
    <dgm:cxn modelId="{B23E2C7A-8E99-4A24-B748-77E37DA77E4B}" type="presOf" srcId="{D9EA8427-5EFA-444A-BE47-FBEF9B052136}" destId="{A851F891-C39C-479E-A56A-2CF4688FEF6C}" srcOrd="0" destOrd="3" presId="urn:microsoft.com/office/officeart/2005/8/layout/vList5"/>
    <dgm:cxn modelId="{C0DD78F5-34F1-4AED-9FCE-00D0A4B4AE6F}" type="presOf" srcId="{6F59A7C9-5B27-4FA8-B5B3-56469C74767B}" destId="{DF570F03-23C5-4E91-851A-ED1B026A57B2}" srcOrd="0" destOrd="0" presId="urn:microsoft.com/office/officeart/2005/8/layout/vList5"/>
    <dgm:cxn modelId="{E897FC71-7EE8-4620-81AC-DAA2B4564DF1}" srcId="{2DB0F448-0D78-4C93-A5B1-DDA95C7ED6C7}" destId="{65FA87EA-BD21-4481-B00F-FB3846B957BE}" srcOrd="1" destOrd="0" parTransId="{A3B6CB3A-C5E1-4FEA-A5B7-C83D33A2FD48}" sibTransId="{14FE42F8-EDC5-436F-8DE5-DDAC1680D82C}"/>
    <dgm:cxn modelId="{18C87FCE-BF26-468A-9F48-251A9100E150}" type="presOf" srcId="{13BF3C16-E397-4B02-9FC0-0275DFDDEC7F}" destId="{A851F891-C39C-479E-A56A-2CF4688FEF6C}" srcOrd="0" destOrd="4" presId="urn:microsoft.com/office/officeart/2005/8/layout/vList5"/>
    <dgm:cxn modelId="{71402695-8830-4E7B-ACD1-CA099F13D1AD}" type="presOf" srcId="{99A4F9F4-EAB2-49B1-8510-04A00865720B}" destId="{279F32EB-E490-4787-88D7-EC0272EBF197}" srcOrd="0" destOrd="0" presId="urn:microsoft.com/office/officeart/2005/8/layout/vList5"/>
    <dgm:cxn modelId="{10126638-7F31-4132-A1A0-833142ED5ADF}" type="presOf" srcId="{2F7CDECE-81E0-4135-9EBA-17C58AB6B307}" destId="{DCCA01F7-2C83-41C3-90DC-6BB977DF295B}" srcOrd="0" destOrd="0" presId="urn:microsoft.com/office/officeart/2005/8/layout/vList5"/>
    <dgm:cxn modelId="{58D1BBB9-8E99-48BD-8146-5994215930AC}" srcId="{6F59A7C9-5B27-4FA8-B5B3-56469C74767B}" destId="{281DFAA7-7ED0-4B6D-BB33-3031D650C6C0}" srcOrd="0" destOrd="0" parTransId="{9E939490-804D-4947-896C-89FED164B3E1}" sibTransId="{425A1BCD-C862-4E83-98CB-5C784CF98955}"/>
    <dgm:cxn modelId="{2EA5F5AE-730B-4CCF-9B26-44A639160E69}" srcId="{E98A16D5-6B6E-4703-AD3C-E98858D06CF3}" destId="{B3361E0A-A24C-43AB-B60B-4E16DD1B6173}" srcOrd="3" destOrd="0" parTransId="{5C615112-9EF3-4231-96FA-AB805030B405}" sibTransId="{694EE260-0EAB-4FFC-8FB6-FF806E52217C}"/>
    <dgm:cxn modelId="{89C4B01B-3291-4BF9-A238-1A66AC7F7C35}" type="presOf" srcId="{B3361E0A-A24C-43AB-B60B-4E16DD1B6173}" destId="{AF70EAB7-CD41-4BB9-8717-4324EBB03B86}" srcOrd="0" destOrd="0" presId="urn:microsoft.com/office/officeart/2005/8/layout/vList5"/>
    <dgm:cxn modelId="{C145A1C7-1AD3-4555-8FD6-30842761039B}" type="presOf" srcId="{281DFAA7-7ED0-4B6D-BB33-3031D650C6C0}" destId="{DFC7F9EC-9FC1-49B5-9F4F-ADB2FF9477D6}" srcOrd="0" destOrd="0" presId="urn:microsoft.com/office/officeart/2005/8/layout/vList5"/>
    <dgm:cxn modelId="{C1AE147E-ED8E-4D31-9DA6-CC459B798553}" srcId="{2DB0F448-0D78-4C93-A5B1-DDA95C7ED6C7}" destId="{1CCA5342-B15F-49DB-92AC-73408BCD058A}" srcOrd="2" destOrd="0" parTransId="{F680C9F1-AD4D-4249-B38D-EE89E0295DC0}" sibTransId="{C0276C0D-1C61-4072-8364-23020C343D64}"/>
    <dgm:cxn modelId="{692AF378-CDF4-475F-B842-3315A8BC83A2}" type="presParOf" srcId="{5E57C6C0-EE39-45A7-8277-EBB3C80BEBC2}" destId="{EDA99B4F-C93C-4869-8B02-73D9A7CD6E63}" srcOrd="0" destOrd="0" presId="urn:microsoft.com/office/officeart/2005/8/layout/vList5"/>
    <dgm:cxn modelId="{92A996AE-6E45-41DB-B38F-92E85CAC0E50}" type="presParOf" srcId="{EDA99B4F-C93C-4869-8B02-73D9A7CD6E63}" destId="{4D6EF3CD-97AF-4D6B-B826-ABA29169CB41}" srcOrd="0" destOrd="0" presId="urn:microsoft.com/office/officeart/2005/8/layout/vList5"/>
    <dgm:cxn modelId="{2EE3E291-8865-46AA-A54F-CAE4C847F346}" type="presParOf" srcId="{EDA99B4F-C93C-4869-8B02-73D9A7CD6E63}" destId="{DCCA01F7-2C83-41C3-90DC-6BB977DF295B}" srcOrd="1" destOrd="0" presId="urn:microsoft.com/office/officeart/2005/8/layout/vList5"/>
    <dgm:cxn modelId="{BAEE0549-D22F-43CB-ACDA-B9FF68C6E81E}" type="presParOf" srcId="{5E57C6C0-EE39-45A7-8277-EBB3C80BEBC2}" destId="{80723C82-70B6-45A4-8E29-6F33EE8217B6}" srcOrd="1" destOrd="0" presId="urn:microsoft.com/office/officeart/2005/8/layout/vList5"/>
    <dgm:cxn modelId="{AE7359CB-F2D4-4CFF-80DB-8D067695E24E}" type="presParOf" srcId="{5E57C6C0-EE39-45A7-8277-EBB3C80BEBC2}" destId="{311A1E6A-58FC-413A-9824-E4B0307B1BE2}" srcOrd="2" destOrd="0" presId="urn:microsoft.com/office/officeart/2005/8/layout/vList5"/>
    <dgm:cxn modelId="{07C5B118-6C73-4104-A62D-8B2759AD53D9}" type="presParOf" srcId="{311A1E6A-58FC-413A-9824-E4B0307B1BE2}" destId="{DF570F03-23C5-4E91-851A-ED1B026A57B2}" srcOrd="0" destOrd="0" presId="urn:microsoft.com/office/officeart/2005/8/layout/vList5"/>
    <dgm:cxn modelId="{0262A3AD-661B-42A6-9056-7E2AADF2BA22}" type="presParOf" srcId="{311A1E6A-58FC-413A-9824-E4B0307B1BE2}" destId="{DFC7F9EC-9FC1-49B5-9F4F-ADB2FF9477D6}" srcOrd="1" destOrd="0" presId="urn:microsoft.com/office/officeart/2005/8/layout/vList5"/>
    <dgm:cxn modelId="{0A41FA34-4E8A-49AD-A132-12BD73ED141C}" type="presParOf" srcId="{5E57C6C0-EE39-45A7-8277-EBB3C80BEBC2}" destId="{34802505-B1E1-4012-BC99-1F6745BDE70A}" srcOrd="3" destOrd="0" presId="urn:microsoft.com/office/officeart/2005/8/layout/vList5"/>
    <dgm:cxn modelId="{7825131F-5078-47B4-8A08-93444EDE59B1}" type="presParOf" srcId="{5E57C6C0-EE39-45A7-8277-EBB3C80BEBC2}" destId="{AE12D9FD-F777-46D4-BD1E-D02648A78793}" srcOrd="4" destOrd="0" presId="urn:microsoft.com/office/officeart/2005/8/layout/vList5"/>
    <dgm:cxn modelId="{5A5496FE-71E5-4D61-89A8-5C8711AB040B}" type="presParOf" srcId="{AE12D9FD-F777-46D4-BD1E-D02648A78793}" destId="{99019103-D210-4F77-A82E-6A7EB1E04FE5}" srcOrd="0" destOrd="0" presId="urn:microsoft.com/office/officeart/2005/8/layout/vList5"/>
    <dgm:cxn modelId="{817EA466-45EF-49C1-ADA3-70BBF92715AE}" type="presParOf" srcId="{AE12D9FD-F777-46D4-BD1E-D02648A78793}" destId="{279F32EB-E490-4787-88D7-EC0272EBF197}" srcOrd="1" destOrd="0" presId="urn:microsoft.com/office/officeart/2005/8/layout/vList5"/>
    <dgm:cxn modelId="{72B9F158-9642-4CF8-8349-F6DA9D9B95EC}" type="presParOf" srcId="{5E57C6C0-EE39-45A7-8277-EBB3C80BEBC2}" destId="{E4AB93D8-FA70-4DB3-81FA-96E5C4823FE9}" srcOrd="5" destOrd="0" presId="urn:microsoft.com/office/officeart/2005/8/layout/vList5"/>
    <dgm:cxn modelId="{7A2F617A-C353-4F6D-909A-EA80E57697E1}" type="presParOf" srcId="{5E57C6C0-EE39-45A7-8277-EBB3C80BEBC2}" destId="{38BCE9E4-9A1C-4542-BBF4-B36C3B04F6A2}" srcOrd="6" destOrd="0" presId="urn:microsoft.com/office/officeart/2005/8/layout/vList5"/>
    <dgm:cxn modelId="{0803856D-ABBB-45F1-8E47-18191D36FC94}" type="presParOf" srcId="{38BCE9E4-9A1C-4542-BBF4-B36C3B04F6A2}" destId="{AF70EAB7-CD41-4BB9-8717-4324EBB03B86}" srcOrd="0" destOrd="0" presId="urn:microsoft.com/office/officeart/2005/8/layout/vList5"/>
    <dgm:cxn modelId="{35C5F8D0-9A4D-4BD7-8C1E-993C283B5BDB}" type="presParOf" srcId="{38BCE9E4-9A1C-4542-BBF4-B36C3B04F6A2}" destId="{C183335C-DE25-470B-A63E-24D0D87A664F}" srcOrd="1" destOrd="0" presId="urn:microsoft.com/office/officeart/2005/8/layout/vList5"/>
    <dgm:cxn modelId="{68A03486-E26D-425E-8112-75F3971B2959}" type="presParOf" srcId="{5E57C6C0-EE39-45A7-8277-EBB3C80BEBC2}" destId="{F00D7484-53FE-4DB2-BE4F-4660E9B01B30}" srcOrd="7" destOrd="0" presId="urn:microsoft.com/office/officeart/2005/8/layout/vList5"/>
    <dgm:cxn modelId="{580F60F8-3C12-42C6-A6D3-3E7F4D29E8A4}" type="presParOf" srcId="{5E57C6C0-EE39-45A7-8277-EBB3C80BEBC2}" destId="{8F83CB20-D73A-4EB1-9939-E479355BD45A}" srcOrd="8" destOrd="0" presId="urn:microsoft.com/office/officeart/2005/8/layout/vList5"/>
    <dgm:cxn modelId="{EF9251BD-179E-4B47-BF95-903FAB911424}" type="presParOf" srcId="{8F83CB20-D73A-4EB1-9939-E479355BD45A}" destId="{FB8CE1F8-B9EA-4F0E-A2D8-D5786E72D547}" srcOrd="0" destOrd="0" presId="urn:microsoft.com/office/officeart/2005/8/layout/vList5"/>
    <dgm:cxn modelId="{C18777DB-BBE2-4247-850A-681A2A7DFA93}" type="presParOf" srcId="{8F83CB20-D73A-4EB1-9939-E479355BD45A}" destId="{82FFCA7F-9864-4165-AB68-5001381AB568}" srcOrd="1" destOrd="0" presId="urn:microsoft.com/office/officeart/2005/8/layout/vList5"/>
    <dgm:cxn modelId="{6D22615D-DE0E-4286-BBFF-A127221BE14F}" type="presParOf" srcId="{5E57C6C0-EE39-45A7-8277-EBB3C80BEBC2}" destId="{B3A5FCF9-884E-4B56-B25B-8C43477AC0AA}" srcOrd="9" destOrd="0" presId="urn:microsoft.com/office/officeart/2005/8/layout/vList5"/>
    <dgm:cxn modelId="{EFED93D0-ED6A-40AF-AD5F-3D3A898B6427}" type="presParOf" srcId="{5E57C6C0-EE39-45A7-8277-EBB3C80BEBC2}" destId="{D8E2D04A-0A97-43A6-B9FD-E287D9FFED72}" srcOrd="10" destOrd="0" presId="urn:microsoft.com/office/officeart/2005/8/layout/vList5"/>
    <dgm:cxn modelId="{14FE4569-F1BD-4557-BBE8-074DB0038245}" type="presParOf" srcId="{D8E2D04A-0A97-43A6-B9FD-E287D9FFED72}" destId="{31FBD0D2-5927-4A85-9536-1F5542FE028A}" srcOrd="0" destOrd="0" presId="urn:microsoft.com/office/officeart/2005/8/layout/vList5"/>
    <dgm:cxn modelId="{C9C49AAA-2B1D-4F5A-87C4-80D74214A8CF}" type="presParOf" srcId="{D8E2D04A-0A97-43A6-B9FD-E287D9FFED72}" destId="{A851F891-C39C-479E-A56A-2CF4688FEF6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F5C658-094F-468F-B0FE-D8A6E586E67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C7975B2A-EB79-4A6F-B809-9D15C589062D}">
      <dgm:prSet phldrT="[Metin]" custT="1"/>
      <dgm:spPr>
        <a:solidFill>
          <a:schemeClr val="accent2">
            <a:lumMod val="40000"/>
            <a:lumOff val="60000"/>
          </a:schemeClr>
        </a:solidFill>
      </dgm:spPr>
      <dgm:t>
        <a:bodyPr/>
        <a:lstStyle/>
        <a:p>
          <a:r>
            <a:rPr lang="tr-TR" sz="2400" b="1" dirty="0" err="1" smtClean="0"/>
            <a:t>Yapılandırmacı</a:t>
          </a:r>
          <a:r>
            <a:rPr lang="tr-TR" sz="2400" b="1" dirty="0" smtClean="0"/>
            <a:t> Sorgulama Halkası Aşamaları</a:t>
          </a:r>
          <a:endParaRPr lang="tr-TR" sz="2400" b="1" dirty="0"/>
        </a:p>
      </dgm:t>
    </dgm:pt>
    <dgm:pt modelId="{98B67CC3-71CD-4EC8-A43D-21C32A54455E}" type="parTrans" cxnId="{6599EA66-0903-4BF0-A9B8-CA683C0E6AA2}">
      <dgm:prSet/>
      <dgm:spPr/>
      <dgm:t>
        <a:bodyPr/>
        <a:lstStyle/>
        <a:p>
          <a:endParaRPr lang="tr-TR"/>
        </a:p>
      </dgm:t>
    </dgm:pt>
    <dgm:pt modelId="{EBAFEAD4-5548-43CB-839D-6975564E81BC}" type="sibTrans" cxnId="{6599EA66-0903-4BF0-A9B8-CA683C0E6AA2}">
      <dgm:prSet/>
      <dgm:spPr/>
      <dgm:t>
        <a:bodyPr/>
        <a:lstStyle/>
        <a:p>
          <a:endParaRPr lang="tr-TR"/>
        </a:p>
      </dgm:t>
    </dgm:pt>
    <dgm:pt modelId="{6C0A3F4B-DF39-4403-9624-603EA1D024ED}">
      <dgm:prSet phldrT="[Metin]" custT="1"/>
      <dgm:spPr>
        <a:solidFill>
          <a:schemeClr val="accent2">
            <a:lumMod val="40000"/>
            <a:lumOff val="60000"/>
          </a:schemeClr>
        </a:solidFill>
      </dgm:spPr>
      <dgm:t>
        <a:bodyPr/>
        <a:lstStyle/>
        <a:p>
          <a:r>
            <a:rPr lang="tr-TR" sz="2800" b="1" dirty="0" smtClean="0"/>
            <a:t>5E Öğrenme Halkası Modeli</a:t>
          </a:r>
          <a:endParaRPr lang="tr-TR" sz="2800" b="1" dirty="0"/>
        </a:p>
      </dgm:t>
    </dgm:pt>
    <dgm:pt modelId="{D4A2AA57-9554-40F9-A12D-EFED97753EE0}" type="parTrans" cxnId="{69018417-0262-4EB2-95C4-9FE6C499FBDC}">
      <dgm:prSet/>
      <dgm:spPr/>
      <dgm:t>
        <a:bodyPr/>
        <a:lstStyle/>
        <a:p>
          <a:endParaRPr lang="tr-TR"/>
        </a:p>
      </dgm:t>
    </dgm:pt>
    <dgm:pt modelId="{95951D1B-96B3-47D9-ADD2-A463BE6B56E8}" type="sibTrans" cxnId="{69018417-0262-4EB2-95C4-9FE6C499FBDC}">
      <dgm:prSet/>
      <dgm:spPr/>
      <dgm:t>
        <a:bodyPr/>
        <a:lstStyle/>
        <a:p>
          <a:endParaRPr lang="tr-TR"/>
        </a:p>
      </dgm:t>
    </dgm:pt>
    <dgm:pt modelId="{B166A681-F3F7-4903-87D1-116761B898EC}">
      <dgm:prSet phldrT="[Metin]" custT="1"/>
      <dgm:spPr>
        <a:solidFill>
          <a:schemeClr val="accent2">
            <a:lumMod val="40000"/>
            <a:lumOff val="60000"/>
          </a:schemeClr>
        </a:solidFill>
      </dgm:spPr>
      <dgm:t>
        <a:bodyPr/>
        <a:lstStyle/>
        <a:p>
          <a:r>
            <a:rPr lang="tr-TR" sz="2800" b="1" dirty="0" smtClean="0"/>
            <a:t>Etkinlikler</a:t>
          </a:r>
          <a:endParaRPr lang="tr-TR" sz="2800" b="1" dirty="0"/>
        </a:p>
      </dgm:t>
    </dgm:pt>
    <dgm:pt modelId="{A5F45A81-2ED7-4325-99B3-904C1B8093C0}" type="parTrans" cxnId="{C930BA73-4B09-4869-BD94-03387A90F376}">
      <dgm:prSet/>
      <dgm:spPr/>
      <dgm:t>
        <a:bodyPr/>
        <a:lstStyle/>
        <a:p>
          <a:endParaRPr lang="tr-TR"/>
        </a:p>
      </dgm:t>
    </dgm:pt>
    <dgm:pt modelId="{089B36AE-DC89-4390-AC38-61B4EC436769}" type="sibTrans" cxnId="{C930BA73-4B09-4869-BD94-03387A90F376}">
      <dgm:prSet/>
      <dgm:spPr/>
      <dgm:t>
        <a:bodyPr/>
        <a:lstStyle/>
        <a:p>
          <a:endParaRPr lang="tr-TR"/>
        </a:p>
      </dgm:t>
    </dgm:pt>
    <dgm:pt modelId="{C5CFD97C-B4CB-4FE2-AB7E-FAA5FBDDB1CD}">
      <dgm:prSet phldrT="[Metin]" custT="1"/>
      <dgm:spPr/>
      <dgm:t>
        <a:bodyPr/>
        <a:lstStyle/>
        <a:p>
          <a:r>
            <a:rPr lang="tr-TR" sz="3200" b="1" dirty="0" smtClean="0">
              <a:solidFill>
                <a:schemeClr val="bg1"/>
              </a:solidFill>
            </a:rPr>
            <a:t>Sorgulama</a:t>
          </a:r>
        </a:p>
        <a:p>
          <a:endParaRPr lang="tr-TR" sz="1200" b="1" dirty="0" err="1" smtClean="0">
            <a:solidFill>
              <a:schemeClr val="bg1"/>
            </a:solidFill>
          </a:endParaRPr>
        </a:p>
      </dgm:t>
    </dgm:pt>
    <dgm:pt modelId="{54A2D47B-838A-4E0F-9723-0BA86EF60AB2}" type="parTrans" cxnId="{BAA0DA6A-086B-4312-BE2E-04DB2C59328F}">
      <dgm:prSet/>
      <dgm:spPr/>
      <dgm:t>
        <a:bodyPr/>
        <a:lstStyle/>
        <a:p>
          <a:endParaRPr lang="tr-TR"/>
        </a:p>
      </dgm:t>
    </dgm:pt>
    <dgm:pt modelId="{22A677AF-5854-4F4A-B583-DDC910AA3C41}" type="sibTrans" cxnId="{BAA0DA6A-086B-4312-BE2E-04DB2C59328F}">
      <dgm:prSet/>
      <dgm:spPr/>
      <dgm:t>
        <a:bodyPr/>
        <a:lstStyle/>
        <a:p>
          <a:endParaRPr lang="tr-TR"/>
        </a:p>
      </dgm:t>
    </dgm:pt>
    <dgm:pt modelId="{3B37E083-8923-445E-AA1E-B94180494262}">
      <dgm:prSet phldrT="[Metin]" custT="1"/>
      <dgm:spPr/>
      <dgm:t>
        <a:bodyPr/>
        <a:lstStyle/>
        <a:p>
          <a:r>
            <a:rPr lang="tr-TR" sz="3200" b="1" dirty="0" smtClean="0"/>
            <a:t>İlgi</a:t>
          </a:r>
          <a:r>
            <a:rPr lang="tr-TR" sz="3200" b="1" baseline="0" dirty="0" smtClean="0"/>
            <a:t> Uyandırma</a:t>
          </a:r>
          <a:endParaRPr lang="tr-TR" sz="3200" b="1" dirty="0"/>
        </a:p>
      </dgm:t>
    </dgm:pt>
    <dgm:pt modelId="{EF7F0717-69AA-4AE5-B18A-4E5758E2B945}" type="parTrans" cxnId="{B7663599-A96C-41E8-94B5-E3144D5D67E7}">
      <dgm:prSet/>
      <dgm:spPr/>
      <dgm:t>
        <a:bodyPr/>
        <a:lstStyle/>
        <a:p>
          <a:endParaRPr lang="tr-TR"/>
        </a:p>
      </dgm:t>
    </dgm:pt>
    <dgm:pt modelId="{4F290CF4-36B4-4F43-B2B8-5BB88A234D1F}" type="sibTrans" cxnId="{B7663599-A96C-41E8-94B5-E3144D5D67E7}">
      <dgm:prSet/>
      <dgm:spPr/>
      <dgm:t>
        <a:bodyPr/>
        <a:lstStyle/>
        <a:p>
          <a:endParaRPr lang="tr-TR"/>
        </a:p>
      </dgm:t>
    </dgm:pt>
    <dgm:pt modelId="{D5A2D329-9546-4970-A879-9BB9F183E73E}">
      <dgm:prSet phldrT="[Metin]" custT="1"/>
      <dgm:spPr/>
      <dgm:t>
        <a:bodyPr/>
        <a:lstStyle/>
        <a:p>
          <a:pPr algn="l"/>
          <a:r>
            <a:rPr lang="tr-TR" sz="1800" b="1" dirty="0" smtClean="0"/>
            <a:t>Yapılan etkinlik, seyrettirilen videolarla ö</a:t>
          </a:r>
          <a:r>
            <a:rPr lang="sv-SE" sz="1800" b="1" dirty="0" smtClean="0"/>
            <a:t>ğrencilerin sesin mekanik bir dalga olduğunu ve </a:t>
          </a:r>
          <a:r>
            <a:rPr lang="tr-TR" sz="1800" b="1" dirty="0" smtClean="0"/>
            <a:t>maddesel ortamda iletildiği ifade etmelerine rehberlik edilir. </a:t>
          </a:r>
        </a:p>
      </dgm:t>
    </dgm:pt>
    <dgm:pt modelId="{A113B53E-94C9-4D23-9B75-759DB5B1D5AC}" type="parTrans" cxnId="{C3FCA883-A9BF-4A54-970A-046BA3157DC8}">
      <dgm:prSet/>
      <dgm:spPr/>
      <dgm:t>
        <a:bodyPr/>
        <a:lstStyle/>
        <a:p>
          <a:endParaRPr lang="tr-TR"/>
        </a:p>
      </dgm:t>
    </dgm:pt>
    <dgm:pt modelId="{8B9C46C0-F131-46BE-B3EE-6D9D7FF6CEDF}" type="sibTrans" cxnId="{C3FCA883-A9BF-4A54-970A-046BA3157DC8}">
      <dgm:prSet/>
      <dgm:spPr/>
      <dgm:t>
        <a:bodyPr/>
        <a:lstStyle/>
        <a:p>
          <a:endParaRPr lang="tr-TR"/>
        </a:p>
      </dgm:t>
    </dgm:pt>
    <dgm:pt modelId="{9EE656FE-700D-428C-81A6-3CE08F35C962}" type="pres">
      <dgm:prSet presAssocID="{38F5C658-094F-468F-B0FE-D8A6E586E67E}" presName="diagram" presStyleCnt="0">
        <dgm:presLayoutVars>
          <dgm:dir/>
          <dgm:resizeHandles val="exact"/>
        </dgm:presLayoutVars>
      </dgm:prSet>
      <dgm:spPr/>
      <dgm:t>
        <a:bodyPr/>
        <a:lstStyle/>
        <a:p>
          <a:endParaRPr lang="tr-TR"/>
        </a:p>
      </dgm:t>
    </dgm:pt>
    <dgm:pt modelId="{906E12E2-752D-420B-9482-D00017BE84C9}" type="pres">
      <dgm:prSet presAssocID="{C7975B2A-EB79-4A6F-B809-9D15C589062D}" presName="node" presStyleLbl="node1" presStyleIdx="0" presStyleCnt="6">
        <dgm:presLayoutVars>
          <dgm:bulletEnabled val="1"/>
        </dgm:presLayoutVars>
      </dgm:prSet>
      <dgm:spPr/>
      <dgm:t>
        <a:bodyPr/>
        <a:lstStyle/>
        <a:p>
          <a:endParaRPr lang="tr-TR"/>
        </a:p>
      </dgm:t>
    </dgm:pt>
    <dgm:pt modelId="{8B2EBAA0-9830-4E0D-8598-D82B78964D00}" type="pres">
      <dgm:prSet presAssocID="{EBAFEAD4-5548-43CB-839D-6975564E81BC}" presName="sibTrans" presStyleCnt="0"/>
      <dgm:spPr/>
    </dgm:pt>
    <dgm:pt modelId="{6FB51F5E-E701-47B4-B3DE-D592E7E4BBAA}" type="pres">
      <dgm:prSet presAssocID="{6C0A3F4B-DF39-4403-9624-603EA1D024ED}" presName="node" presStyleLbl="node1" presStyleIdx="1" presStyleCnt="6">
        <dgm:presLayoutVars>
          <dgm:bulletEnabled val="1"/>
        </dgm:presLayoutVars>
      </dgm:prSet>
      <dgm:spPr/>
      <dgm:t>
        <a:bodyPr/>
        <a:lstStyle/>
        <a:p>
          <a:endParaRPr lang="tr-TR"/>
        </a:p>
      </dgm:t>
    </dgm:pt>
    <dgm:pt modelId="{EE669F04-18FA-4A62-AF01-18713F9AC26E}" type="pres">
      <dgm:prSet presAssocID="{95951D1B-96B3-47D9-ADD2-A463BE6B56E8}" presName="sibTrans" presStyleCnt="0"/>
      <dgm:spPr/>
    </dgm:pt>
    <dgm:pt modelId="{2530AF9C-053F-49BA-855B-9D561E02A052}" type="pres">
      <dgm:prSet presAssocID="{B166A681-F3F7-4903-87D1-116761B898EC}" presName="node" presStyleLbl="node1" presStyleIdx="2" presStyleCnt="6" custLinFactNeighborY="-2045">
        <dgm:presLayoutVars>
          <dgm:bulletEnabled val="1"/>
        </dgm:presLayoutVars>
      </dgm:prSet>
      <dgm:spPr/>
      <dgm:t>
        <a:bodyPr/>
        <a:lstStyle/>
        <a:p>
          <a:endParaRPr lang="tr-TR"/>
        </a:p>
      </dgm:t>
    </dgm:pt>
    <dgm:pt modelId="{F8313908-FE41-47A3-B1BE-3672F58C4BB8}" type="pres">
      <dgm:prSet presAssocID="{089B36AE-DC89-4390-AC38-61B4EC436769}" presName="sibTrans" presStyleCnt="0"/>
      <dgm:spPr/>
    </dgm:pt>
    <dgm:pt modelId="{BDC6AA4B-FCFE-4559-A9C7-1A8A46180259}" type="pres">
      <dgm:prSet presAssocID="{C5CFD97C-B4CB-4FE2-AB7E-FAA5FBDDB1CD}" presName="node" presStyleLbl="node1" presStyleIdx="3" presStyleCnt="6">
        <dgm:presLayoutVars>
          <dgm:bulletEnabled val="1"/>
        </dgm:presLayoutVars>
      </dgm:prSet>
      <dgm:spPr/>
      <dgm:t>
        <a:bodyPr/>
        <a:lstStyle/>
        <a:p>
          <a:endParaRPr lang="tr-TR"/>
        </a:p>
      </dgm:t>
    </dgm:pt>
    <dgm:pt modelId="{C916F8D8-53DB-4FAC-A411-8037C9814EE0}" type="pres">
      <dgm:prSet presAssocID="{22A677AF-5854-4F4A-B583-DDC910AA3C41}" presName="sibTrans" presStyleCnt="0"/>
      <dgm:spPr/>
    </dgm:pt>
    <dgm:pt modelId="{62619D98-E828-4B25-90E9-8196C2CF30E8}" type="pres">
      <dgm:prSet presAssocID="{3B37E083-8923-445E-AA1E-B94180494262}" presName="node" presStyleLbl="node1" presStyleIdx="4" presStyleCnt="6" custLinFactNeighborX="920" custLinFactNeighborY="-2557">
        <dgm:presLayoutVars>
          <dgm:bulletEnabled val="1"/>
        </dgm:presLayoutVars>
      </dgm:prSet>
      <dgm:spPr/>
      <dgm:t>
        <a:bodyPr/>
        <a:lstStyle/>
        <a:p>
          <a:endParaRPr lang="tr-TR"/>
        </a:p>
      </dgm:t>
    </dgm:pt>
    <dgm:pt modelId="{38DC96AE-A413-4E29-B222-79A2D96C3A9A}" type="pres">
      <dgm:prSet presAssocID="{4F290CF4-36B4-4F43-B2B8-5BB88A234D1F}" presName="sibTrans" presStyleCnt="0"/>
      <dgm:spPr/>
    </dgm:pt>
    <dgm:pt modelId="{01ED86F8-0818-42BD-9180-C9FA1B86BA39}" type="pres">
      <dgm:prSet presAssocID="{D5A2D329-9546-4970-A879-9BB9F183E73E}" presName="node" presStyleLbl="node1" presStyleIdx="5" presStyleCnt="6">
        <dgm:presLayoutVars>
          <dgm:bulletEnabled val="1"/>
        </dgm:presLayoutVars>
      </dgm:prSet>
      <dgm:spPr/>
      <dgm:t>
        <a:bodyPr/>
        <a:lstStyle/>
        <a:p>
          <a:endParaRPr lang="tr-TR"/>
        </a:p>
      </dgm:t>
    </dgm:pt>
  </dgm:ptLst>
  <dgm:cxnLst>
    <dgm:cxn modelId="{BAA0DA6A-086B-4312-BE2E-04DB2C59328F}" srcId="{38F5C658-094F-468F-B0FE-D8A6E586E67E}" destId="{C5CFD97C-B4CB-4FE2-AB7E-FAA5FBDDB1CD}" srcOrd="3" destOrd="0" parTransId="{54A2D47B-838A-4E0F-9723-0BA86EF60AB2}" sibTransId="{22A677AF-5854-4F4A-B583-DDC910AA3C41}"/>
    <dgm:cxn modelId="{C930BA73-4B09-4869-BD94-03387A90F376}" srcId="{38F5C658-094F-468F-B0FE-D8A6E586E67E}" destId="{B166A681-F3F7-4903-87D1-116761B898EC}" srcOrd="2" destOrd="0" parTransId="{A5F45A81-2ED7-4325-99B3-904C1B8093C0}" sibTransId="{089B36AE-DC89-4390-AC38-61B4EC436769}"/>
    <dgm:cxn modelId="{69018417-0262-4EB2-95C4-9FE6C499FBDC}" srcId="{38F5C658-094F-468F-B0FE-D8A6E586E67E}" destId="{6C0A3F4B-DF39-4403-9624-603EA1D024ED}" srcOrd="1" destOrd="0" parTransId="{D4A2AA57-9554-40F9-A12D-EFED97753EE0}" sibTransId="{95951D1B-96B3-47D9-ADD2-A463BE6B56E8}"/>
    <dgm:cxn modelId="{7F06406A-5297-4265-881B-A5167A7111E2}" type="presOf" srcId="{D5A2D329-9546-4970-A879-9BB9F183E73E}" destId="{01ED86F8-0818-42BD-9180-C9FA1B86BA39}" srcOrd="0" destOrd="0" presId="urn:microsoft.com/office/officeart/2005/8/layout/default"/>
    <dgm:cxn modelId="{4D7FC0A6-3B55-4B06-9FD5-3CE73AB4E1FB}" type="presOf" srcId="{B166A681-F3F7-4903-87D1-116761B898EC}" destId="{2530AF9C-053F-49BA-855B-9D561E02A052}" srcOrd="0" destOrd="0" presId="urn:microsoft.com/office/officeart/2005/8/layout/default"/>
    <dgm:cxn modelId="{1EF3F0C1-7AD6-45EB-91DE-E6C6417E18AD}" type="presOf" srcId="{C5CFD97C-B4CB-4FE2-AB7E-FAA5FBDDB1CD}" destId="{BDC6AA4B-FCFE-4559-A9C7-1A8A46180259}" srcOrd="0" destOrd="0" presId="urn:microsoft.com/office/officeart/2005/8/layout/default"/>
    <dgm:cxn modelId="{B7663599-A96C-41E8-94B5-E3144D5D67E7}" srcId="{38F5C658-094F-468F-B0FE-D8A6E586E67E}" destId="{3B37E083-8923-445E-AA1E-B94180494262}" srcOrd="4" destOrd="0" parTransId="{EF7F0717-69AA-4AE5-B18A-4E5758E2B945}" sibTransId="{4F290CF4-36B4-4F43-B2B8-5BB88A234D1F}"/>
    <dgm:cxn modelId="{D9459159-2418-41FB-AD51-EB6E7439B9A1}" type="presOf" srcId="{6C0A3F4B-DF39-4403-9624-603EA1D024ED}" destId="{6FB51F5E-E701-47B4-B3DE-D592E7E4BBAA}" srcOrd="0" destOrd="0" presId="urn:microsoft.com/office/officeart/2005/8/layout/default"/>
    <dgm:cxn modelId="{F2E1FC7A-B803-498B-9F4A-E978A14F427E}" type="presOf" srcId="{3B37E083-8923-445E-AA1E-B94180494262}" destId="{62619D98-E828-4B25-90E9-8196C2CF30E8}" srcOrd="0" destOrd="0" presId="urn:microsoft.com/office/officeart/2005/8/layout/default"/>
    <dgm:cxn modelId="{69A84FC2-A0AC-4566-BA22-AC6EDAFA3C1C}" type="presOf" srcId="{C7975B2A-EB79-4A6F-B809-9D15C589062D}" destId="{906E12E2-752D-420B-9482-D00017BE84C9}" srcOrd="0" destOrd="0" presId="urn:microsoft.com/office/officeart/2005/8/layout/default"/>
    <dgm:cxn modelId="{6599EA66-0903-4BF0-A9B8-CA683C0E6AA2}" srcId="{38F5C658-094F-468F-B0FE-D8A6E586E67E}" destId="{C7975B2A-EB79-4A6F-B809-9D15C589062D}" srcOrd="0" destOrd="0" parTransId="{98B67CC3-71CD-4EC8-A43D-21C32A54455E}" sibTransId="{EBAFEAD4-5548-43CB-839D-6975564E81BC}"/>
    <dgm:cxn modelId="{C3FCA883-A9BF-4A54-970A-046BA3157DC8}" srcId="{38F5C658-094F-468F-B0FE-D8A6E586E67E}" destId="{D5A2D329-9546-4970-A879-9BB9F183E73E}" srcOrd="5" destOrd="0" parTransId="{A113B53E-94C9-4D23-9B75-759DB5B1D5AC}" sibTransId="{8B9C46C0-F131-46BE-B3EE-6D9D7FF6CEDF}"/>
    <dgm:cxn modelId="{54CCE4E5-27F2-49D6-9E1F-2918460EFCCF}" type="presOf" srcId="{38F5C658-094F-468F-B0FE-D8A6E586E67E}" destId="{9EE656FE-700D-428C-81A6-3CE08F35C962}" srcOrd="0" destOrd="0" presId="urn:microsoft.com/office/officeart/2005/8/layout/default"/>
    <dgm:cxn modelId="{527AF809-53F5-4139-820F-85DE365F5482}" type="presParOf" srcId="{9EE656FE-700D-428C-81A6-3CE08F35C962}" destId="{906E12E2-752D-420B-9482-D00017BE84C9}" srcOrd="0" destOrd="0" presId="urn:microsoft.com/office/officeart/2005/8/layout/default"/>
    <dgm:cxn modelId="{D116D8FF-95F4-4054-92F8-C5CDB4A9DE6E}" type="presParOf" srcId="{9EE656FE-700D-428C-81A6-3CE08F35C962}" destId="{8B2EBAA0-9830-4E0D-8598-D82B78964D00}" srcOrd="1" destOrd="0" presId="urn:microsoft.com/office/officeart/2005/8/layout/default"/>
    <dgm:cxn modelId="{001F52DF-FFCB-485D-8C4A-ABCC2A8E1C18}" type="presParOf" srcId="{9EE656FE-700D-428C-81A6-3CE08F35C962}" destId="{6FB51F5E-E701-47B4-B3DE-D592E7E4BBAA}" srcOrd="2" destOrd="0" presId="urn:microsoft.com/office/officeart/2005/8/layout/default"/>
    <dgm:cxn modelId="{F390B8BC-5C60-46A6-9219-5E830EB6C576}" type="presParOf" srcId="{9EE656FE-700D-428C-81A6-3CE08F35C962}" destId="{EE669F04-18FA-4A62-AF01-18713F9AC26E}" srcOrd="3" destOrd="0" presId="urn:microsoft.com/office/officeart/2005/8/layout/default"/>
    <dgm:cxn modelId="{B5EE062F-AF91-4896-B9A8-E576F992FF2F}" type="presParOf" srcId="{9EE656FE-700D-428C-81A6-3CE08F35C962}" destId="{2530AF9C-053F-49BA-855B-9D561E02A052}" srcOrd="4" destOrd="0" presId="urn:microsoft.com/office/officeart/2005/8/layout/default"/>
    <dgm:cxn modelId="{2E71C2CA-63B0-4ABA-A96C-B2F69BBDB710}" type="presParOf" srcId="{9EE656FE-700D-428C-81A6-3CE08F35C962}" destId="{F8313908-FE41-47A3-B1BE-3672F58C4BB8}" srcOrd="5" destOrd="0" presId="urn:microsoft.com/office/officeart/2005/8/layout/default"/>
    <dgm:cxn modelId="{0E3D3B0B-2CA1-40DE-A9D9-AF72DE19FD49}" type="presParOf" srcId="{9EE656FE-700D-428C-81A6-3CE08F35C962}" destId="{BDC6AA4B-FCFE-4559-A9C7-1A8A46180259}" srcOrd="6" destOrd="0" presId="urn:microsoft.com/office/officeart/2005/8/layout/default"/>
    <dgm:cxn modelId="{85FFB446-AE24-42F4-A916-CEA98B179B71}" type="presParOf" srcId="{9EE656FE-700D-428C-81A6-3CE08F35C962}" destId="{C916F8D8-53DB-4FAC-A411-8037C9814EE0}" srcOrd="7" destOrd="0" presId="urn:microsoft.com/office/officeart/2005/8/layout/default"/>
    <dgm:cxn modelId="{B790F4B8-4756-48E8-A3D4-142CCCCBAADF}" type="presParOf" srcId="{9EE656FE-700D-428C-81A6-3CE08F35C962}" destId="{62619D98-E828-4B25-90E9-8196C2CF30E8}" srcOrd="8" destOrd="0" presId="urn:microsoft.com/office/officeart/2005/8/layout/default"/>
    <dgm:cxn modelId="{F86B7738-7F50-45E1-B3AE-5A5BF052548B}" type="presParOf" srcId="{9EE656FE-700D-428C-81A6-3CE08F35C962}" destId="{38DC96AE-A413-4E29-B222-79A2D96C3A9A}" srcOrd="9" destOrd="0" presId="urn:microsoft.com/office/officeart/2005/8/layout/default"/>
    <dgm:cxn modelId="{44E81F95-8F60-4B20-BDCC-62B33E62E428}" type="presParOf" srcId="{9EE656FE-700D-428C-81A6-3CE08F35C962}" destId="{01ED86F8-0818-42BD-9180-C9FA1B86BA3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F5C658-094F-468F-B0FE-D8A6E586E67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C7975B2A-EB79-4A6F-B809-9D15C589062D}">
      <dgm:prSet phldrT="[Metin]" custT="1"/>
      <dgm:spPr>
        <a:solidFill>
          <a:schemeClr val="accent2">
            <a:lumMod val="40000"/>
            <a:lumOff val="60000"/>
          </a:schemeClr>
        </a:solidFill>
      </dgm:spPr>
      <dgm:t>
        <a:bodyPr/>
        <a:lstStyle/>
        <a:p>
          <a:r>
            <a:rPr lang="tr-TR" sz="2400" b="1" dirty="0" err="1" smtClean="0"/>
            <a:t>Yapılandırmacı</a:t>
          </a:r>
          <a:r>
            <a:rPr lang="tr-TR" sz="2400" b="1" dirty="0" smtClean="0"/>
            <a:t> Sorgulama Halkası Aşamaları</a:t>
          </a:r>
          <a:endParaRPr lang="tr-TR" sz="2400" b="1" dirty="0"/>
        </a:p>
      </dgm:t>
    </dgm:pt>
    <dgm:pt modelId="{98B67CC3-71CD-4EC8-A43D-21C32A54455E}" type="parTrans" cxnId="{6599EA66-0903-4BF0-A9B8-CA683C0E6AA2}">
      <dgm:prSet/>
      <dgm:spPr/>
      <dgm:t>
        <a:bodyPr/>
        <a:lstStyle/>
        <a:p>
          <a:endParaRPr lang="tr-TR"/>
        </a:p>
      </dgm:t>
    </dgm:pt>
    <dgm:pt modelId="{EBAFEAD4-5548-43CB-839D-6975564E81BC}" type="sibTrans" cxnId="{6599EA66-0903-4BF0-A9B8-CA683C0E6AA2}">
      <dgm:prSet/>
      <dgm:spPr/>
      <dgm:t>
        <a:bodyPr/>
        <a:lstStyle/>
        <a:p>
          <a:endParaRPr lang="tr-TR"/>
        </a:p>
      </dgm:t>
    </dgm:pt>
    <dgm:pt modelId="{6C0A3F4B-DF39-4403-9624-603EA1D024ED}">
      <dgm:prSet phldrT="[Metin]" custT="1"/>
      <dgm:spPr>
        <a:solidFill>
          <a:schemeClr val="accent2">
            <a:lumMod val="40000"/>
            <a:lumOff val="60000"/>
          </a:schemeClr>
        </a:solidFill>
      </dgm:spPr>
      <dgm:t>
        <a:bodyPr/>
        <a:lstStyle/>
        <a:p>
          <a:r>
            <a:rPr lang="tr-TR" sz="2800" b="1" dirty="0" smtClean="0"/>
            <a:t>5E Öğrenme Halkası Modeli</a:t>
          </a:r>
          <a:endParaRPr lang="tr-TR" sz="2800" b="1" dirty="0"/>
        </a:p>
      </dgm:t>
    </dgm:pt>
    <dgm:pt modelId="{D4A2AA57-9554-40F9-A12D-EFED97753EE0}" type="parTrans" cxnId="{69018417-0262-4EB2-95C4-9FE6C499FBDC}">
      <dgm:prSet/>
      <dgm:spPr/>
      <dgm:t>
        <a:bodyPr/>
        <a:lstStyle/>
        <a:p>
          <a:endParaRPr lang="tr-TR"/>
        </a:p>
      </dgm:t>
    </dgm:pt>
    <dgm:pt modelId="{95951D1B-96B3-47D9-ADD2-A463BE6B56E8}" type="sibTrans" cxnId="{69018417-0262-4EB2-95C4-9FE6C499FBDC}">
      <dgm:prSet/>
      <dgm:spPr/>
      <dgm:t>
        <a:bodyPr/>
        <a:lstStyle/>
        <a:p>
          <a:endParaRPr lang="tr-TR"/>
        </a:p>
      </dgm:t>
    </dgm:pt>
    <dgm:pt modelId="{B166A681-F3F7-4903-87D1-116761B898EC}">
      <dgm:prSet phldrT="[Metin]" custT="1"/>
      <dgm:spPr>
        <a:solidFill>
          <a:schemeClr val="accent2">
            <a:lumMod val="40000"/>
            <a:lumOff val="60000"/>
          </a:schemeClr>
        </a:solidFill>
      </dgm:spPr>
      <dgm:t>
        <a:bodyPr/>
        <a:lstStyle/>
        <a:p>
          <a:r>
            <a:rPr lang="tr-TR" sz="2800" b="1" dirty="0" smtClean="0"/>
            <a:t>Etkinlikler</a:t>
          </a:r>
          <a:endParaRPr lang="tr-TR" sz="2800" b="1" dirty="0"/>
        </a:p>
      </dgm:t>
    </dgm:pt>
    <dgm:pt modelId="{A5F45A81-2ED7-4325-99B3-904C1B8093C0}" type="parTrans" cxnId="{C930BA73-4B09-4869-BD94-03387A90F376}">
      <dgm:prSet/>
      <dgm:spPr/>
      <dgm:t>
        <a:bodyPr/>
        <a:lstStyle/>
        <a:p>
          <a:endParaRPr lang="tr-TR"/>
        </a:p>
      </dgm:t>
    </dgm:pt>
    <dgm:pt modelId="{089B36AE-DC89-4390-AC38-61B4EC436769}" type="sibTrans" cxnId="{C930BA73-4B09-4869-BD94-03387A90F376}">
      <dgm:prSet/>
      <dgm:spPr/>
      <dgm:t>
        <a:bodyPr/>
        <a:lstStyle/>
        <a:p>
          <a:endParaRPr lang="tr-TR"/>
        </a:p>
      </dgm:t>
    </dgm:pt>
    <dgm:pt modelId="{C5CFD97C-B4CB-4FE2-AB7E-FAA5FBDDB1CD}">
      <dgm:prSet phldrT="[Metin]" custT="1"/>
      <dgm:spPr/>
      <dgm:t>
        <a:bodyPr/>
        <a:lstStyle/>
        <a:p>
          <a:pPr algn="l"/>
          <a:r>
            <a:rPr lang="tr-TR" sz="1600" b="1" dirty="0" err="1" smtClean="0">
              <a:solidFill>
                <a:schemeClr val="bg1"/>
              </a:solidFill>
            </a:rPr>
            <a:t>Varolan</a:t>
          </a:r>
          <a:r>
            <a:rPr lang="tr-TR" sz="1600" b="1" dirty="0" smtClean="0">
              <a:solidFill>
                <a:schemeClr val="bg1"/>
              </a:solidFill>
            </a:rPr>
            <a:t> Bilginin Açığa Çıkarılması</a:t>
          </a:r>
        </a:p>
        <a:p>
          <a:pPr algn="l"/>
          <a:r>
            <a:rPr lang="tr-TR" sz="1600" b="1" dirty="0" smtClean="0">
              <a:solidFill>
                <a:schemeClr val="bg1"/>
              </a:solidFill>
            </a:rPr>
            <a:t>Tahminde Bulunma</a:t>
          </a:r>
        </a:p>
        <a:p>
          <a:pPr algn="l"/>
          <a:r>
            <a:rPr lang="tr-TR" sz="1600" b="1" dirty="0" smtClean="0">
              <a:solidFill>
                <a:schemeClr val="bg1"/>
              </a:solidFill>
            </a:rPr>
            <a:t>Uygulamayı Planlama ve Yapma</a:t>
          </a:r>
        </a:p>
        <a:p>
          <a:pPr algn="ctr"/>
          <a:endParaRPr lang="tr-TR" sz="1200" b="1" dirty="0" err="1" smtClean="0">
            <a:solidFill>
              <a:schemeClr val="bg1"/>
            </a:solidFill>
          </a:endParaRPr>
        </a:p>
      </dgm:t>
    </dgm:pt>
    <dgm:pt modelId="{54A2D47B-838A-4E0F-9723-0BA86EF60AB2}" type="parTrans" cxnId="{BAA0DA6A-086B-4312-BE2E-04DB2C59328F}">
      <dgm:prSet/>
      <dgm:spPr/>
      <dgm:t>
        <a:bodyPr/>
        <a:lstStyle/>
        <a:p>
          <a:endParaRPr lang="tr-TR"/>
        </a:p>
      </dgm:t>
    </dgm:pt>
    <dgm:pt modelId="{22A677AF-5854-4F4A-B583-DDC910AA3C41}" type="sibTrans" cxnId="{BAA0DA6A-086B-4312-BE2E-04DB2C59328F}">
      <dgm:prSet/>
      <dgm:spPr/>
      <dgm:t>
        <a:bodyPr/>
        <a:lstStyle/>
        <a:p>
          <a:endParaRPr lang="tr-TR"/>
        </a:p>
      </dgm:t>
    </dgm:pt>
    <dgm:pt modelId="{3B37E083-8923-445E-AA1E-B94180494262}">
      <dgm:prSet phldrT="[Metin]" custT="1"/>
      <dgm:spPr/>
      <dgm:t>
        <a:bodyPr/>
        <a:lstStyle/>
        <a:p>
          <a:r>
            <a:rPr lang="tr-TR" sz="3200" b="1" dirty="0" smtClean="0"/>
            <a:t>Keşfetme</a:t>
          </a:r>
        </a:p>
      </dgm:t>
    </dgm:pt>
    <dgm:pt modelId="{EF7F0717-69AA-4AE5-B18A-4E5758E2B945}" type="parTrans" cxnId="{B7663599-A96C-41E8-94B5-E3144D5D67E7}">
      <dgm:prSet/>
      <dgm:spPr/>
      <dgm:t>
        <a:bodyPr/>
        <a:lstStyle/>
        <a:p>
          <a:endParaRPr lang="tr-TR"/>
        </a:p>
      </dgm:t>
    </dgm:pt>
    <dgm:pt modelId="{4F290CF4-36B4-4F43-B2B8-5BB88A234D1F}" type="sibTrans" cxnId="{B7663599-A96C-41E8-94B5-E3144D5D67E7}">
      <dgm:prSet/>
      <dgm:spPr/>
      <dgm:t>
        <a:bodyPr/>
        <a:lstStyle/>
        <a:p>
          <a:endParaRPr lang="tr-TR"/>
        </a:p>
      </dgm:t>
    </dgm:pt>
    <dgm:pt modelId="{D5A2D329-9546-4970-A879-9BB9F183E73E}">
      <dgm:prSet phldrT="[Metin]" custT="1"/>
      <dgm:spPr/>
      <dgm:t>
        <a:bodyPr/>
        <a:lstStyle/>
        <a:p>
          <a:pPr algn="l"/>
          <a:r>
            <a:rPr lang="tr-TR" sz="1400" b="1" dirty="0" smtClean="0"/>
            <a:t>Öğrencilerin izledikleri vido ve </a:t>
          </a:r>
          <a:r>
            <a:rPr lang="tr-TR" sz="1400" b="1" dirty="0" err="1" smtClean="0"/>
            <a:t>similasyonlarla</a:t>
          </a:r>
          <a:r>
            <a:rPr lang="tr-TR" sz="1400" b="1" dirty="0" smtClean="0"/>
            <a:t> elde ettikleri gözlemlerinden ve tartışma ortamından yola çıkıldığında sesin farklı ortamlardaki yayılma hızlarının, sesin oluşumunun, sesin yayılmasında etkili olan faktörlerin, sesin yüksekliğinin ve şiddetinin fark edilmesi sağlanır.</a:t>
          </a:r>
          <a:endParaRPr lang="tr-TR" sz="1400" b="1" dirty="0"/>
        </a:p>
      </dgm:t>
    </dgm:pt>
    <dgm:pt modelId="{A113B53E-94C9-4D23-9B75-759DB5B1D5AC}" type="parTrans" cxnId="{C3FCA883-A9BF-4A54-970A-046BA3157DC8}">
      <dgm:prSet/>
      <dgm:spPr/>
      <dgm:t>
        <a:bodyPr/>
        <a:lstStyle/>
        <a:p>
          <a:endParaRPr lang="tr-TR"/>
        </a:p>
      </dgm:t>
    </dgm:pt>
    <dgm:pt modelId="{8B9C46C0-F131-46BE-B3EE-6D9D7FF6CEDF}" type="sibTrans" cxnId="{C3FCA883-A9BF-4A54-970A-046BA3157DC8}">
      <dgm:prSet/>
      <dgm:spPr/>
      <dgm:t>
        <a:bodyPr/>
        <a:lstStyle/>
        <a:p>
          <a:endParaRPr lang="tr-TR"/>
        </a:p>
      </dgm:t>
    </dgm:pt>
    <dgm:pt modelId="{9EE656FE-700D-428C-81A6-3CE08F35C962}" type="pres">
      <dgm:prSet presAssocID="{38F5C658-094F-468F-B0FE-D8A6E586E67E}" presName="diagram" presStyleCnt="0">
        <dgm:presLayoutVars>
          <dgm:dir/>
          <dgm:resizeHandles val="exact"/>
        </dgm:presLayoutVars>
      </dgm:prSet>
      <dgm:spPr/>
      <dgm:t>
        <a:bodyPr/>
        <a:lstStyle/>
        <a:p>
          <a:endParaRPr lang="tr-TR"/>
        </a:p>
      </dgm:t>
    </dgm:pt>
    <dgm:pt modelId="{906E12E2-752D-420B-9482-D00017BE84C9}" type="pres">
      <dgm:prSet presAssocID="{C7975B2A-EB79-4A6F-B809-9D15C589062D}" presName="node" presStyleLbl="node1" presStyleIdx="0" presStyleCnt="6">
        <dgm:presLayoutVars>
          <dgm:bulletEnabled val="1"/>
        </dgm:presLayoutVars>
      </dgm:prSet>
      <dgm:spPr/>
      <dgm:t>
        <a:bodyPr/>
        <a:lstStyle/>
        <a:p>
          <a:endParaRPr lang="tr-TR"/>
        </a:p>
      </dgm:t>
    </dgm:pt>
    <dgm:pt modelId="{8B2EBAA0-9830-4E0D-8598-D82B78964D00}" type="pres">
      <dgm:prSet presAssocID="{EBAFEAD4-5548-43CB-839D-6975564E81BC}" presName="sibTrans" presStyleCnt="0"/>
      <dgm:spPr/>
    </dgm:pt>
    <dgm:pt modelId="{6FB51F5E-E701-47B4-B3DE-D592E7E4BBAA}" type="pres">
      <dgm:prSet presAssocID="{6C0A3F4B-DF39-4403-9624-603EA1D024ED}" presName="node" presStyleLbl="node1" presStyleIdx="1" presStyleCnt="6">
        <dgm:presLayoutVars>
          <dgm:bulletEnabled val="1"/>
        </dgm:presLayoutVars>
      </dgm:prSet>
      <dgm:spPr/>
      <dgm:t>
        <a:bodyPr/>
        <a:lstStyle/>
        <a:p>
          <a:endParaRPr lang="tr-TR"/>
        </a:p>
      </dgm:t>
    </dgm:pt>
    <dgm:pt modelId="{EE669F04-18FA-4A62-AF01-18713F9AC26E}" type="pres">
      <dgm:prSet presAssocID="{95951D1B-96B3-47D9-ADD2-A463BE6B56E8}" presName="sibTrans" presStyleCnt="0"/>
      <dgm:spPr/>
    </dgm:pt>
    <dgm:pt modelId="{2530AF9C-053F-49BA-855B-9D561E02A052}" type="pres">
      <dgm:prSet presAssocID="{B166A681-F3F7-4903-87D1-116761B898EC}" presName="node" presStyleLbl="node1" presStyleIdx="2" presStyleCnt="6" custLinFactNeighborY="-2045">
        <dgm:presLayoutVars>
          <dgm:bulletEnabled val="1"/>
        </dgm:presLayoutVars>
      </dgm:prSet>
      <dgm:spPr/>
      <dgm:t>
        <a:bodyPr/>
        <a:lstStyle/>
        <a:p>
          <a:endParaRPr lang="tr-TR"/>
        </a:p>
      </dgm:t>
    </dgm:pt>
    <dgm:pt modelId="{F8313908-FE41-47A3-B1BE-3672F58C4BB8}" type="pres">
      <dgm:prSet presAssocID="{089B36AE-DC89-4390-AC38-61B4EC436769}" presName="sibTrans" presStyleCnt="0"/>
      <dgm:spPr/>
    </dgm:pt>
    <dgm:pt modelId="{BDC6AA4B-FCFE-4559-A9C7-1A8A46180259}" type="pres">
      <dgm:prSet presAssocID="{C5CFD97C-B4CB-4FE2-AB7E-FAA5FBDDB1CD}" presName="node" presStyleLbl="node1" presStyleIdx="3" presStyleCnt="6">
        <dgm:presLayoutVars>
          <dgm:bulletEnabled val="1"/>
        </dgm:presLayoutVars>
      </dgm:prSet>
      <dgm:spPr/>
      <dgm:t>
        <a:bodyPr/>
        <a:lstStyle/>
        <a:p>
          <a:endParaRPr lang="tr-TR"/>
        </a:p>
      </dgm:t>
    </dgm:pt>
    <dgm:pt modelId="{C916F8D8-53DB-4FAC-A411-8037C9814EE0}" type="pres">
      <dgm:prSet presAssocID="{22A677AF-5854-4F4A-B583-DDC910AA3C41}" presName="sibTrans" presStyleCnt="0"/>
      <dgm:spPr/>
    </dgm:pt>
    <dgm:pt modelId="{62619D98-E828-4B25-90E9-8196C2CF30E8}" type="pres">
      <dgm:prSet presAssocID="{3B37E083-8923-445E-AA1E-B94180494262}" presName="node" presStyleLbl="node1" presStyleIdx="4" presStyleCnt="6" custLinFactNeighborX="920" custLinFactNeighborY="-2557">
        <dgm:presLayoutVars>
          <dgm:bulletEnabled val="1"/>
        </dgm:presLayoutVars>
      </dgm:prSet>
      <dgm:spPr/>
      <dgm:t>
        <a:bodyPr/>
        <a:lstStyle/>
        <a:p>
          <a:endParaRPr lang="tr-TR"/>
        </a:p>
      </dgm:t>
    </dgm:pt>
    <dgm:pt modelId="{38DC96AE-A413-4E29-B222-79A2D96C3A9A}" type="pres">
      <dgm:prSet presAssocID="{4F290CF4-36B4-4F43-B2B8-5BB88A234D1F}" presName="sibTrans" presStyleCnt="0"/>
      <dgm:spPr/>
    </dgm:pt>
    <dgm:pt modelId="{01ED86F8-0818-42BD-9180-C9FA1B86BA39}" type="pres">
      <dgm:prSet presAssocID="{D5A2D329-9546-4970-A879-9BB9F183E73E}" presName="node" presStyleLbl="node1" presStyleIdx="5" presStyleCnt="6">
        <dgm:presLayoutVars>
          <dgm:bulletEnabled val="1"/>
        </dgm:presLayoutVars>
      </dgm:prSet>
      <dgm:spPr/>
      <dgm:t>
        <a:bodyPr/>
        <a:lstStyle/>
        <a:p>
          <a:endParaRPr lang="tr-TR"/>
        </a:p>
      </dgm:t>
    </dgm:pt>
  </dgm:ptLst>
  <dgm:cxnLst>
    <dgm:cxn modelId="{C0C7A427-D5DB-422E-8A47-600BA84D15DC}" type="presOf" srcId="{38F5C658-094F-468F-B0FE-D8A6E586E67E}" destId="{9EE656FE-700D-428C-81A6-3CE08F35C962}" srcOrd="0" destOrd="0" presId="urn:microsoft.com/office/officeart/2005/8/layout/default"/>
    <dgm:cxn modelId="{C930BA73-4B09-4869-BD94-03387A90F376}" srcId="{38F5C658-094F-468F-B0FE-D8A6E586E67E}" destId="{B166A681-F3F7-4903-87D1-116761B898EC}" srcOrd="2" destOrd="0" parTransId="{A5F45A81-2ED7-4325-99B3-904C1B8093C0}" sibTransId="{089B36AE-DC89-4390-AC38-61B4EC436769}"/>
    <dgm:cxn modelId="{BC639E90-9735-4DBB-B646-A4FAA20E5677}" type="presOf" srcId="{C7975B2A-EB79-4A6F-B809-9D15C589062D}" destId="{906E12E2-752D-420B-9482-D00017BE84C9}" srcOrd="0" destOrd="0" presId="urn:microsoft.com/office/officeart/2005/8/layout/default"/>
    <dgm:cxn modelId="{C3FCA883-A9BF-4A54-970A-046BA3157DC8}" srcId="{38F5C658-094F-468F-B0FE-D8A6E586E67E}" destId="{D5A2D329-9546-4970-A879-9BB9F183E73E}" srcOrd="5" destOrd="0" parTransId="{A113B53E-94C9-4D23-9B75-759DB5B1D5AC}" sibTransId="{8B9C46C0-F131-46BE-B3EE-6D9D7FF6CEDF}"/>
    <dgm:cxn modelId="{1D0EACEC-9901-40DE-8C03-710B63164460}" type="presOf" srcId="{D5A2D329-9546-4970-A879-9BB9F183E73E}" destId="{01ED86F8-0818-42BD-9180-C9FA1B86BA39}" srcOrd="0" destOrd="0" presId="urn:microsoft.com/office/officeart/2005/8/layout/default"/>
    <dgm:cxn modelId="{78B6B2DB-281A-4C96-A437-77AF0DA98FC5}" type="presOf" srcId="{3B37E083-8923-445E-AA1E-B94180494262}" destId="{62619D98-E828-4B25-90E9-8196C2CF30E8}" srcOrd="0" destOrd="0" presId="urn:microsoft.com/office/officeart/2005/8/layout/default"/>
    <dgm:cxn modelId="{B7663599-A96C-41E8-94B5-E3144D5D67E7}" srcId="{38F5C658-094F-468F-B0FE-D8A6E586E67E}" destId="{3B37E083-8923-445E-AA1E-B94180494262}" srcOrd="4" destOrd="0" parTransId="{EF7F0717-69AA-4AE5-B18A-4E5758E2B945}" sibTransId="{4F290CF4-36B4-4F43-B2B8-5BB88A234D1F}"/>
    <dgm:cxn modelId="{BAA0DA6A-086B-4312-BE2E-04DB2C59328F}" srcId="{38F5C658-094F-468F-B0FE-D8A6E586E67E}" destId="{C5CFD97C-B4CB-4FE2-AB7E-FAA5FBDDB1CD}" srcOrd="3" destOrd="0" parTransId="{54A2D47B-838A-4E0F-9723-0BA86EF60AB2}" sibTransId="{22A677AF-5854-4F4A-B583-DDC910AA3C41}"/>
    <dgm:cxn modelId="{E159CD24-95A2-465D-95D9-DA66B657491E}" type="presOf" srcId="{C5CFD97C-B4CB-4FE2-AB7E-FAA5FBDDB1CD}" destId="{BDC6AA4B-FCFE-4559-A9C7-1A8A46180259}" srcOrd="0" destOrd="0" presId="urn:microsoft.com/office/officeart/2005/8/layout/default"/>
    <dgm:cxn modelId="{A1CCD59D-5675-4A58-BD89-2C645ABFA140}" type="presOf" srcId="{6C0A3F4B-DF39-4403-9624-603EA1D024ED}" destId="{6FB51F5E-E701-47B4-B3DE-D592E7E4BBAA}" srcOrd="0" destOrd="0" presId="urn:microsoft.com/office/officeart/2005/8/layout/default"/>
    <dgm:cxn modelId="{E449813E-261D-4508-9922-DA46304AD063}" type="presOf" srcId="{B166A681-F3F7-4903-87D1-116761B898EC}" destId="{2530AF9C-053F-49BA-855B-9D561E02A052}" srcOrd="0" destOrd="0" presId="urn:microsoft.com/office/officeart/2005/8/layout/default"/>
    <dgm:cxn modelId="{6599EA66-0903-4BF0-A9B8-CA683C0E6AA2}" srcId="{38F5C658-094F-468F-B0FE-D8A6E586E67E}" destId="{C7975B2A-EB79-4A6F-B809-9D15C589062D}" srcOrd="0" destOrd="0" parTransId="{98B67CC3-71CD-4EC8-A43D-21C32A54455E}" sibTransId="{EBAFEAD4-5548-43CB-839D-6975564E81BC}"/>
    <dgm:cxn modelId="{69018417-0262-4EB2-95C4-9FE6C499FBDC}" srcId="{38F5C658-094F-468F-B0FE-D8A6E586E67E}" destId="{6C0A3F4B-DF39-4403-9624-603EA1D024ED}" srcOrd="1" destOrd="0" parTransId="{D4A2AA57-9554-40F9-A12D-EFED97753EE0}" sibTransId="{95951D1B-96B3-47D9-ADD2-A463BE6B56E8}"/>
    <dgm:cxn modelId="{036B222D-9C81-4C34-8A2B-E733753E97B1}" type="presParOf" srcId="{9EE656FE-700D-428C-81A6-3CE08F35C962}" destId="{906E12E2-752D-420B-9482-D00017BE84C9}" srcOrd="0" destOrd="0" presId="urn:microsoft.com/office/officeart/2005/8/layout/default"/>
    <dgm:cxn modelId="{28076389-BE64-4C0D-9983-E742BBAAB5EC}" type="presParOf" srcId="{9EE656FE-700D-428C-81A6-3CE08F35C962}" destId="{8B2EBAA0-9830-4E0D-8598-D82B78964D00}" srcOrd="1" destOrd="0" presId="urn:microsoft.com/office/officeart/2005/8/layout/default"/>
    <dgm:cxn modelId="{F86656B6-1537-4689-8094-8442BD3F3C5F}" type="presParOf" srcId="{9EE656FE-700D-428C-81A6-3CE08F35C962}" destId="{6FB51F5E-E701-47B4-B3DE-D592E7E4BBAA}" srcOrd="2" destOrd="0" presId="urn:microsoft.com/office/officeart/2005/8/layout/default"/>
    <dgm:cxn modelId="{1C587206-A4AC-41BA-B2FE-1934AE7024CE}" type="presParOf" srcId="{9EE656FE-700D-428C-81A6-3CE08F35C962}" destId="{EE669F04-18FA-4A62-AF01-18713F9AC26E}" srcOrd="3" destOrd="0" presId="urn:microsoft.com/office/officeart/2005/8/layout/default"/>
    <dgm:cxn modelId="{CF0C3147-6D79-4CB5-BC56-86E8D4248DD9}" type="presParOf" srcId="{9EE656FE-700D-428C-81A6-3CE08F35C962}" destId="{2530AF9C-053F-49BA-855B-9D561E02A052}" srcOrd="4" destOrd="0" presId="urn:microsoft.com/office/officeart/2005/8/layout/default"/>
    <dgm:cxn modelId="{199F6BB6-0145-425A-9939-926D033167D1}" type="presParOf" srcId="{9EE656FE-700D-428C-81A6-3CE08F35C962}" destId="{F8313908-FE41-47A3-B1BE-3672F58C4BB8}" srcOrd="5" destOrd="0" presId="urn:microsoft.com/office/officeart/2005/8/layout/default"/>
    <dgm:cxn modelId="{1D9CCBAD-9842-40F1-959C-CBB0658110FD}" type="presParOf" srcId="{9EE656FE-700D-428C-81A6-3CE08F35C962}" destId="{BDC6AA4B-FCFE-4559-A9C7-1A8A46180259}" srcOrd="6" destOrd="0" presId="urn:microsoft.com/office/officeart/2005/8/layout/default"/>
    <dgm:cxn modelId="{675C340F-AC51-4AD2-838E-2353AC660731}" type="presParOf" srcId="{9EE656FE-700D-428C-81A6-3CE08F35C962}" destId="{C916F8D8-53DB-4FAC-A411-8037C9814EE0}" srcOrd="7" destOrd="0" presId="urn:microsoft.com/office/officeart/2005/8/layout/default"/>
    <dgm:cxn modelId="{6F260FDB-EC96-49FF-A45B-7C4BCBD542C0}" type="presParOf" srcId="{9EE656FE-700D-428C-81A6-3CE08F35C962}" destId="{62619D98-E828-4B25-90E9-8196C2CF30E8}" srcOrd="8" destOrd="0" presId="urn:microsoft.com/office/officeart/2005/8/layout/default"/>
    <dgm:cxn modelId="{F3E474B3-28C4-4F13-B5D2-0A384523072A}" type="presParOf" srcId="{9EE656FE-700D-428C-81A6-3CE08F35C962}" destId="{38DC96AE-A413-4E29-B222-79A2D96C3A9A}" srcOrd="9" destOrd="0" presId="urn:microsoft.com/office/officeart/2005/8/layout/default"/>
    <dgm:cxn modelId="{6A99416E-FF69-4F54-9F92-8C7FE651AEAF}" type="presParOf" srcId="{9EE656FE-700D-428C-81A6-3CE08F35C962}" destId="{01ED86F8-0818-42BD-9180-C9FA1B86BA3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F5C658-094F-468F-B0FE-D8A6E586E67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C7975B2A-EB79-4A6F-B809-9D15C589062D}">
      <dgm:prSet phldrT="[Metin]" custT="1"/>
      <dgm:spPr>
        <a:solidFill>
          <a:schemeClr val="accent2">
            <a:lumMod val="40000"/>
            <a:lumOff val="60000"/>
          </a:schemeClr>
        </a:solidFill>
      </dgm:spPr>
      <dgm:t>
        <a:bodyPr/>
        <a:lstStyle/>
        <a:p>
          <a:r>
            <a:rPr lang="tr-TR" sz="2400" b="1" dirty="0" err="1" smtClean="0"/>
            <a:t>Yapılandırmacı</a:t>
          </a:r>
          <a:r>
            <a:rPr lang="tr-TR" sz="2400" b="1" dirty="0" smtClean="0"/>
            <a:t> Sorgulama Halkası Aşamaları</a:t>
          </a:r>
          <a:endParaRPr lang="tr-TR" sz="2400" b="1" dirty="0"/>
        </a:p>
      </dgm:t>
    </dgm:pt>
    <dgm:pt modelId="{98B67CC3-71CD-4EC8-A43D-21C32A54455E}" type="parTrans" cxnId="{6599EA66-0903-4BF0-A9B8-CA683C0E6AA2}">
      <dgm:prSet/>
      <dgm:spPr/>
      <dgm:t>
        <a:bodyPr/>
        <a:lstStyle/>
        <a:p>
          <a:endParaRPr lang="tr-TR"/>
        </a:p>
      </dgm:t>
    </dgm:pt>
    <dgm:pt modelId="{EBAFEAD4-5548-43CB-839D-6975564E81BC}" type="sibTrans" cxnId="{6599EA66-0903-4BF0-A9B8-CA683C0E6AA2}">
      <dgm:prSet/>
      <dgm:spPr/>
      <dgm:t>
        <a:bodyPr/>
        <a:lstStyle/>
        <a:p>
          <a:endParaRPr lang="tr-TR"/>
        </a:p>
      </dgm:t>
    </dgm:pt>
    <dgm:pt modelId="{6C0A3F4B-DF39-4403-9624-603EA1D024ED}">
      <dgm:prSet phldrT="[Metin]" custT="1"/>
      <dgm:spPr>
        <a:solidFill>
          <a:schemeClr val="accent2">
            <a:lumMod val="40000"/>
            <a:lumOff val="60000"/>
          </a:schemeClr>
        </a:solidFill>
      </dgm:spPr>
      <dgm:t>
        <a:bodyPr/>
        <a:lstStyle/>
        <a:p>
          <a:r>
            <a:rPr lang="tr-TR" sz="2800" b="1" dirty="0" smtClean="0"/>
            <a:t>5E Öğrenme Halkası Modeli</a:t>
          </a:r>
          <a:endParaRPr lang="tr-TR" sz="2800" b="1" dirty="0"/>
        </a:p>
      </dgm:t>
    </dgm:pt>
    <dgm:pt modelId="{D4A2AA57-9554-40F9-A12D-EFED97753EE0}" type="parTrans" cxnId="{69018417-0262-4EB2-95C4-9FE6C499FBDC}">
      <dgm:prSet/>
      <dgm:spPr/>
      <dgm:t>
        <a:bodyPr/>
        <a:lstStyle/>
        <a:p>
          <a:endParaRPr lang="tr-TR"/>
        </a:p>
      </dgm:t>
    </dgm:pt>
    <dgm:pt modelId="{95951D1B-96B3-47D9-ADD2-A463BE6B56E8}" type="sibTrans" cxnId="{69018417-0262-4EB2-95C4-9FE6C499FBDC}">
      <dgm:prSet/>
      <dgm:spPr/>
      <dgm:t>
        <a:bodyPr/>
        <a:lstStyle/>
        <a:p>
          <a:endParaRPr lang="tr-TR"/>
        </a:p>
      </dgm:t>
    </dgm:pt>
    <dgm:pt modelId="{B166A681-F3F7-4903-87D1-116761B898EC}">
      <dgm:prSet phldrT="[Metin]" custT="1"/>
      <dgm:spPr>
        <a:solidFill>
          <a:schemeClr val="accent2">
            <a:lumMod val="40000"/>
            <a:lumOff val="60000"/>
          </a:schemeClr>
        </a:solidFill>
      </dgm:spPr>
      <dgm:t>
        <a:bodyPr/>
        <a:lstStyle/>
        <a:p>
          <a:r>
            <a:rPr lang="tr-TR" sz="2800" b="1" dirty="0" smtClean="0"/>
            <a:t>Etkinlikler</a:t>
          </a:r>
          <a:endParaRPr lang="tr-TR" sz="2800" b="1" dirty="0"/>
        </a:p>
      </dgm:t>
    </dgm:pt>
    <dgm:pt modelId="{A5F45A81-2ED7-4325-99B3-904C1B8093C0}" type="parTrans" cxnId="{C930BA73-4B09-4869-BD94-03387A90F376}">
      <dgm:prSet/>
      <dgm:spPr/>
      <dgm:t>
        <a:bodyPr/>
        <a:lstStyle/>
        <a:p>
          <a:endParaRPr lang="tr-TR"/>
        </a:p>
      </dgm:t>
    </dgm:pt>
    <dgm:pt modelId="{089B36AE-DC89-4390-AC38-61B4EC436769}" type="sibTrans" cxnId="{C930BA73-4B09-4869-BD94-03387A90F376}">
      <dgm:prSet/>
      <dgm:spPr/>
      <dgm:t>
        <a:bodyPr/>
        <a:lstStyle/>
        <a:p>
          <a:endParaRPr lang="tr-TR"/>
        </a:p>
      </dgm:t>
    </dgm:pt>
    <dgm:pt modelId="{C5CFD97C-B4CB-4FE2-AB7E-FAA5FBDDB1CD}">
      <dgm:prSet phldrT="[Metin]" custT="1"/>
      <dgm:spPr/>
      <dgm:t>
        <a:bodyPr/>
        <a:lstStyle/>
        <a:p>
          <a:r>
            <a:rPr lang="tr-TR" sz="2400" b="1" dirty="0" smtClean="0">
              <a:solidFill>
                <a:schemeClr val="bg1"/>
              </a:solidFill>
            </a:rPr>
            <a:t>Uygulamayı Planlama ve Yapma</a:t>
          </a:r>
        </a:p>
      </dgm:t>
    </dgm:pt>
    <dgm:pt modelId="{54A2D47B-838A-4E0F-9723-0BA86EF60AB2}" type="parTrans" cxnId="{BAA0DA6A-086B-4312-BE2E-04DB2C59328F}">
      <dgm:prSet/>
      <dgm:spPr/>
      <dgm:t>
        <a:bodyPr/>
        <a:lstStyle/>
        <a:p>
          <a:endParaRPr lang="tr-TR"/>
        </a:p>
      </dgm:t>
    </dgm:pt>
    <dgm:pt modelId="{22A677AF-5854-4F4A-B583-DDC910AA3C41}" type="sibTrans" cxnId="{BAA0DA6A-086B-4312-BE2E-04DB2C59328F}">
      <dgm:prSet/>
      <dgm:spPr/>
      <dgm:t>
        <a:bodyPr/>
        <a:lstStyle/>
        <a:p>
          <a:endParaRPr lang="tr-TR"/>
        </a:p>
      </dgm:t>
    </dgm:pt>
    <dgm:pt modelId="{9B7158AD-C9E4-4D6C-8CAC-DD5393D2012E}">
      <dgm:prSet phldrT="[Metin]" custT="1"/>
      <dgm:spPr/>
      <dgm:t>
        <a:bodyPr/>
        <a:lstStyle/>
        <a:p>
          <a:r>
            <a:rPr lang="tr-TR" sz="1600" dirty="0" smtClean="0"/>
            <a:t> Sorulan sorularla, izlettirilen videolarla öğrencilerin etkinliği başından itibaren var olan bilgilerini kullanarak açıklama yapmaları beklenir</a:t>
          </a:r>
          <a:r>
            <a:rPr lang="tr-TR" sz="1200" dirty="0" smtClean="0"/>
            <a:t>. </a:t>
          </a:r>
          <a:endParaRPr lang="tr-TR" sz="1200" dirty="0"/>
        </a:p>
      </dgm:t>
    </dgm:pt>
    <dgm:pt modelId="{8F24099E-6A12-465F-B43E-5C75596C46CC}" type="parTrans" cxnId="{6AB06FAD-8C98-4ADF-A176-87388A586957}">
      <dgm:prSet/>
      <dgm:spPr/>
      <dgm:t>
        <a:bodyPr/>
        <a:lstStyle/>
        <a:p>
          <a:endParaRPr lang="tr-TR"/>
        </a:p>
      </dgm:t>
    </dgm:pt>
    <dgm:pt modelId="{08070785-A8D2-42BB-AC8D-EAAD2940C888}" type="sibTrans" cxnId="{6AB06FAD-8C98-4ADF-A176-87388A586957}">
      <dgm:prSet/>
      <dgm:spPr/>
      <dgm:t>
        <a:bodyPr/>
        <a:lstStyle/>
        <a:p>
          <a:endParaRPr lang="tr-TR"/>
        </a:p>
      </dgm:t>
    </dgm:pt>
    <dgm:pt modelId="{3B37E083-8923-445E-AA1E-B94180494262}">
      <dgm:prSet phldrT="[Metin]" custT="1"/>
      <dgm:spPr/>
      <dgm:t>
        <a:bodyPr/>
        <a:lstStyle/>
        <a:p>
          <a:r>
            <a:rPr lang="tr-TR" sz="3200" b="1" dirty="0" smtClean="0"/>
            <a:t>Açıklama</a:t>
          </a:r>
          <a:endParaRPr lang="tr-TR" sz="3200" b="1" dirty="0"/>
        </a:p>
      </dgm:t>
    </dgm:pt>
    <dgm:pt modelId="{EF7F0717-69AA-4AE5-B18A-4E5758E2B945}" type="parTrans" cxnId="{B7663599-A96C-41E8-94B5-E3144D5D67E7}">
      <dgm:prSet/>
      <dgm:spPr/>
      <dgm:t>
        <a:bodyPr/>
        <a:lstStyle/>
        <a:p>
          <a:endParaRPr lang="tr-TR"/>
        </a:p>
      </dgm:t>
    </dgm:pt>
    <dgm:pt modelId="{4F290CF4-36B4-4F43-B2B8-5BB88A234D1F}" type="sibTrans" cxnId="{B7663599-A96C-41E8-94B5-E3144D5D67E7}">
      <dgm:prSet/>
      <dgm:spPr/>
      <dgm:t>
        <a:bodyPr/>
        <a:lstStyle/>
        <a:p>
          <a:endParaRPr lang="tr-TR"/>
        </a:p>
      </dgm:t>
    </dgm:pt>
    <dgm:pt modelId="{9EE656FE-700D-428C-81A6-3CE08F35C962}" type="pres">
      <dgm:prSet presAssocID="{38F5C658-094F-468F-B0FE-D8A6E586E67E}" presName="diagram" presStyleCnt="0">
        <dgm:presLayoutVars>
          <dgm:dir/>
          <dgm:resizeHandles val="exact"/>
        </dgm:presLayoutVars>
      </dgm:prSet>
      <dgm:spPr/>
      <dgm:t>
        <a:bodyPr/>
        <a:lstStyle/>
        <a:p>
          <a:endParaRPr lang="tr-TR"/>
        </a:p>
      </dgm:t>
    </dgm:pt>
    <dgm:pt modelId="{906E12E2-752D-420B-9482-D00017BE84C9}" type="pres">
      <dgm:prSet presAssocID="{C7975B2A-EB79-4A6F-B809-9D15C589062D}" presName="node" presStyleLbl="node1" presStyleIdx="0" presStyleCnt="6">
        <dgm:presLayoutVars>
          <dgm:bulletEnabled val="1"/>
        </dgm:presLayoutVars>
      </dgm:prSet>
      <dgm:spPr/>
      <dgm:t>
        <a:bodyPr/>
        <a:lstStyle/>
        <a:p>
          <a:endParaRPr lang="tr-TR"/>
        </a:p>
      </dgm:t>
    </dgm:pt>
    <dgm:pt modelId="{8B2EBAA0-9830-4E0D-8598-D82B78964D00}" type="pres">
      <dgm:prSet presAssocID="{EBAFEAD4-5548-43CB-839D-6975564E81BC}" presName="sibTrans" presStyleCnt="0"/>
      <dgm:spPr/>
    </dgm:pt>
    <dgm:pt modelId="{6FB51F5E-E701-47B4-B3DE-D592E7E4BBAA}" type="pres">
      <dgm:prSet presAssocID="{6C0A3F4B-DF39-4403-9624-603EA1D024ED}" presName="node" presStyleLbl="node1" presStyleIdx="1" presStyleCnt="6">
        <dgm:presLayoutVars>
          <dgm:bulletEnabled val="1"/>
        </dgm:presLayoutVars>
      </dgm:prSet>
      <dgm:spPr/>
      <dgm:t>
        <a:bodyPr/>
        <a:lstStyle/>
        <a:p>
          <a:endParaRPr lang="tr-TR"/>
        </a:p>
      </dgm:t>
    </dgm:pt>
    <dgm:pt modelId="{EE669F04-18FA-4A62-AF01-18713F9AC26E}" type="pres">
      <dgm:prSet presAssocID="{95951D1B-96B3-47D9-ADD2-A463BE6B56E8}" presName="sibTrans" presStyleCnt="0"/>
      <dgm:spPr/>
    </dgm:pt>
    <dgm:pt modelId="{2530AF9C-053F-49BA-855B-9D561E02A052}" type="pres">
      <dgm:prSet presAssocID="{B166A681-F3F7-4903-87D1-116761B898EC}" presName="node" presStyleLbl="node1" presStyleIdx="2" presStyleCnt="6" custLinFactNeighborY="-2045">
        <dgm:presLayoutVars>
          <dgm:bulletEnabled val="1"/>
        </dgm:presLayoutVars>
      </dgm:prSet>
      <dgm:spPr/>
      <dgm:t>
        <a:bodyPr/>
        <a:lstStyle/>
        <a:p>
          <a:endParaRPr lang="tr-TR"/>
        </a:p>
      </dgm:t>
    </dgm:pt>
    <dgm:pt modelId="{F8313908-FE41-47A3-B1BE-3672F58C4BB8}" type="pres">
      <dgm:prSet presAssocID="{089B36AE-DC89-4390-AC38-61B4EC436769}" presName="sibTrans" presStyleCnt="0"/>
      <dgm:spPr/>
    </dgm:pt>
    <dgm:pt modelId="{BDC6AA4B-FCFE-4559-A9C7-1A8A46180259}" type="pres">
      <dgm:prSet presAssocID="{C5CFD97C-B4CB-4FE2-AB7E-FAA5FBDDB1CD}" presName="node" presStyleLbl="node1" presStyleIdx="3" presStyleCnt="6">
        <dgm:presLayoutVars>
          <dgm:bulletEnabled val="1"/>
        </dgm:presLayoutVars>
      </dgm:prSet>
      <dgm:spPr/>
      <dgm:t>
        <a:bodyPr/>
        <a:lstStyle/>
        <a:p>
          <a:endParaRPr lang="tr-TR"/>
        </a:p>
      </dgm:t>
    </dgm:pt>
    <dgm:pt modelId="{C916F8D8-53DB-4FAC-A411-8037C9814EE0}" type="pres">
      <dgm:prSet presAssocID="{22A677AF-5854-4F4A-B583-DDC910AA3C41}" presName="sibTrans" presStyleCnt="0"/>
      <dgm:spPr/>
    </dgm:pt>
    <dgm:pt modelId="{62619D98-E828-4B25-90E9-8196C2CF30E8}" type="pres">
      <dgm:prSet presAssocID="{3B37E083-8923-445E-AA1E-B94180494262}" presName="node" presStyleLbl="node1" presStyleIdx="4" presStyleCnt="6" custLinFactNeighborX="920" custLinFactNeighborY="-2557">
        <dgm:presLayoutVars>
          <dgm:bulletEnabled val="1"/>
        </dgm:presLayoutVars>
      </dgm:prSet>
      <dgm:spPr/>
      <dgm:t>
        <a:bodyPr/>
        <a:lstStyle/>
        <a:p>
          <a:endParaRPr lang="tr-TR"/>
        </a:p>
      </dgm:t>
    </dgm:pt>
    <dgm:pt modelId="{38DC96AE-A413-4E29-B222-79A2D96C3A9A}" type="pres">
      <dgm:prSet presAssocID="{4F290CF4-36B4-4F43-B2B8-5BB88A234D1F}" presName="sibTrans" presStyleCnt="0"/>
      <dgm:spPr/>
    </dgm:pt>
    <dgm:pt modelId="{46A3CA13-ADC1-46EF-A149-3BAF2EDBF446}" type="pres">
      <dgm:prSet presAssocID="{9B7158AD-C9E4-4D6C-8CAC-DD5393D2012E}" presName="node" presStyleLbl="node1" presStyleIdx="5" presStyleCnt="6">
        <dgm:presLayoutVars>
          <dgm:bulletEnabled val="1"/>
        </dgm:presLayoutVars>
      </dgm:prSet>
      <dgm:spPr/>
      <dgm:t>
        <a:bodyPr/>
        <a:lstStyle/>
        <a:p>
          <a:endParaRPr lang="tr-TR"/>
        </a:p>
      </dgm:t>
    </dgm:pt>
  </dgm:ptLst>
  <dgm:cxnLst>
    <dgm:cxn modelId="{C930BA73-4B09-4869-BD94-03387A90F376}" srcId="{38F5C658-094F-468F-B0FE-D8A6E586E67E}" destId="{B166A681-F3F7-4903-87D1-116761B898EC}" srcOrd="2" destOrd="0" parTransId="{A5F45A81-2ED7-4325-99B3-904C1B8093C0}" sibTransId="{089B36AE-DC89-4390-AC38-61B4EC436769}"/>
    <dgm:cxn modelId="{536C6594-2235-4720-92E1-456DAA1D6A85}" type="presOf" srcId="{3B37E083-8923-445E-AA1E-B94180494262}" destId="{62619D98-E828-4B25-90E9-8196C2CF30E8}" srcOrd="0" destOrd="0" presId="urn:microsoft.com/office/officeart/2005/8/layout/default"/>
    <dgm:cxn modelId="{EB06625C-B56D-4558-9266-E17E25AF9011}" type="presOf" srcId="{C7975B2A-EB79-4A6F-B809-9D15C589062D}" destId="{906E12E2-752D-420B-9482-D00017BE84C9}" srcOrd="0" destOrd="0" presId="urn:microsoft.com/office/officeart/2005/8/layout/default"/>
    <dgm:cxn modelId="{6AB06FAD-8C98-4ADF-A176-87388A586957}" srcId="{38F5C658-094F-468F-B0FE-D8A6E586E67E}" destId="{9B7158AD-C9E4-4D6C-8CAC-DD5393D2012E}" srcOrd="5" destOrd="0" parTransId="{8F24099E-6A12-465F-B43E-5C75596C46CC}" sibTransId="{08070785-A8D2-42BB-AC8D-EAAD2940C888}"/>
    <dgm:cxn modelId="{FE863C2F-17FB-4E56-968B-D9342BC1EE41}" type="presOf" srcId="{9B7158AD-C9E4-4D6C-8CAC-DD5393D2012E}" destId="{46A3CA13-ADC1-46EF-A149-3BAF2EDBF446}" srcOrd="0" destOrd="0" presId="urn:microsoft.com/office/officeart/2005/8/layout/default"/>
    <dgm:cxn modelId="{B7663599-A96C-41E8-94B5-E3144D5D67E7}" srcId="{38F5C658-094F-468F-B0FE-D8A6E586E67E}" destId="{3B37E083-8923-445E-AA1E-B94180494262}" srcOrd="4" destOrd="0" parTransId="{EF7F0717-69AA-4AE5-B18A-4E5758E2B945}" sibTransId="{4F290CF4-36B4-4F43-B2B8-5BB88A234D1F}"/>
    <dgm:cxn modelId="{BAA0DA6A-086B-4312-BE2E-04DB2C59328F}" srcId="{38F5C658-094F-468F-B0FE-D8A6E586E67E}" destId="{C5CFD97C-B4CB-4FE2-AB7E-FAA5FBDDB1CD}" srcOrd="3" destOrd="0" parTransId="{54A2D47B-838A-4E0F-9723-0BA86EF60AB2}" sibTransId="{22A677AF-5854-4F4A-B583-DDC910AA3C41}"/>
    <dgm:cxn modelId="{D58DDBBA-BF2E-4739-9583-736257C9AAEB}" type="presOf" srcId="{B166A681-F3F7-4903-87D1-116761B898EC}" destId="{2530AF9C-053F-49BA-855B-9D561E02A052}" srcOrd="0" destOrd="0" presId="urn:microsoft.com/office/officeart/2005/8/layout/default"/>
    <dgm:cxn modelId="{667C438A-567A-4864-81F4-1845BBB70042}" type="presOf" srcId="{C5CFD97C-B4CB-4FE2-AB7E-FAA5FBDDB1CD}" destId="{BDC6AA4B-FCFE-4559-A9C7-1A8A46180259}" srcOrd="0" destOrd="0" presId="urn:microsoft.com/office/officeart/2005/8/layout/default"/>
    <dgm:cxn modelId="{B1D9F759-6D46-4BA7-BB60-43DFE0FF96F9}" type="presOf" srcId="{6C0A3F4B-DF39-4403-9624-603EA1D024ED}" destId="{6FB51F5E-E701-47B4-B3DE-D592E7E4BBAA}" srcOrd="0" destOrd="0" presId="urn:microsoft.com/office/officeart/2005/8/layout/default"/>
    <dgm:cxn modelId="{C333EA8F-CA79-4966-8A84-F94DE031985A}" type="presOf" srcId="{38F5C658-094F-468F-B0FE-D8A6E586E67E}" destId="{9EE656FE-700D-428C-81A6-3CE08F35C962}" srcOrd="0" destOrd="0" presId="urn:microsoft.com/office/officeart/2005/8/layout/default"/>
    <dgm:cxn modelId="{6599EA66-0903-4BF0-A9B8-CA683C0E6AA2}" srcId="{38F5C658-094F-468F-B0FE-D8A6E586E67E}" destId="{C7975B2A-EB79-4A6F-B809-9D15C589062D}" srcOrd="0" destOrd="0" parTransId="{98B67CC3-71CD-4EC8-A43D-21C32A54455E}" sibTransId="{EBAFEAD4-5548-43CB-839D-6975564E81BC}"/>
    <dgm:cxn modelId="{69018417-0262-4EB2-95C4-9FE6C499FBDC}" srcId="{38F5C658-094F-468F-B0FE-D8A6E586E67E}" destId="{6C0A3F4B-DF39-4403-9624-603EA1D024ED}" srcOrd="1" destOrd="0" parTransId="{D4A2AA57-9554-40F9-A12D-EFED97753EE0}" sibTransId="{95951D1B-96B3-47D9-ADD2-A463BE6B56E8}"/>
    <dgm:cxn modelId="{859BD288-63FC-45E2-9BEF-528D5F01141F}" type="presParOf" srcId="{9EE656FE-700D-428C-81A6-3CE08F35C962}" destId="{906E12E2-752D-420B-9482-D00017BE84C9}" srcOrd="0" destOrd="0" presId="urn:microsoft.com/office/officeart/2005/8/layout/default"/>
    <dgm:cxn modelId="{A06A2F36-70A0-4C23-A264-3C30D065BA97}" type="presParOf" srcId="{9EE656FE-700D-428C-81A6-3CE08F35C962}" destId="{8B2EBAA0-9830-4E0D-8598-D82B78964D00}" srcOrd="1" destOrd="0" presId="urn:microsoft.com/office/officeart/2005/8/layout/default"/>
    <dgm:cxn modelId="{8CB0A7E9-4E9F-40EB-9710-0EBABE6CAF93}" type="presParOf" srcId="{9EE656FE-700D-428C-81A6-3CE08F35C962}" destId="{6FB51F5E-E701-47B4-B3DE-D592E7E4BBAA}" srcOrd="2" destOrd="0" presId="urn:microsoft.com/office/officeart/2005/8/layout/default"/>
    <dgm:cxn modelId="{AEA2E88B-4CAC-4F41-ADC4-B67A4E43C5D5}" type="presParOf" srcId="{9EE656FE-700D-428C-81A6-3CE08F35C962}" destId="{EE669F04-18FA-4A62-AF01-18713F9AC26E}" srcOrd="3" destOrd="0" presId="urn:microsoft.com/office/officeart/2005/8/layout/default"/>
    <dgm:cxn modelId="{6A4583A6-F6AB-4622-A553-6EAD65DF0A03}" type="presParOf" srcId="{9EE656FE-700D-428C-81A6-3CE08F35C962}" destId="{2530AF9C-053F-49BA-855B-9D561E02A052}" srcOrd="4" destOrd="0" presId="urn:microsoft.com/office/officeart/2005/8/layout/default"/>
    <dgm:cxn modelId="{8F812FC8-12CF-4FFC-9A7A-C500C7576727}" type="presParOf" srcId="{9EE656FE-700D-428C-81A6-3CE08F35C962}" destId="{F8313908-FE41-47A3-B1BE-3672F58C4BB8}" srcOrd="5" destOrd="0" presId="urn:microsoft.com/office/officeart/2005/8/layout/default"/>
    <dgm:cxn modelId="{E6CCAA7B-C941-4B6E-AA26-F5AC073A3C66}" type="presParOf" srcId="{9EE656FE-700D-428C-81A6-3CE08F35C962}" destId="{BDC6AA4B-FCFE-4559-A9C7-1A8A46180259}" srcOrd="6" destOrd="0" presId="urn:microsoft.com/office/officeart/2005/8/layout/default"/>
    <dgm:cxn modelId="{7F2B644A-4800-4929-8B22-587FF33C912B}" type="presParOf" srcId="{9EE656FE-700D-428C-81A6-3CE08F35C962}" destId="{C916F8D8-53DB-4FAC-A411-8037C9814EE0}" srcOrd="7" destOrd="0" presId="urn:microsoft.com/office/officeart/2005/8/layout/default"/>
    <dgm:cxn modelId="{66596DAC-EB4D-4E03-8187-61D4383EBDE3}" type="presParOf" srcId="{9EE656FE-700D-428C-81A6-3CE08F35C962}" destId="{62619D98-E828-4B25-90E9-8196C2CF30E8}" srcOrd="8" destOrd="0" presId="urn:microsoft.com/office/officeart/2005/8/layout/default"/>
    <dgm:cxn modelId="{DFA7A8E0-2D9F-4DC1-BB0D-8B2803599699}" type="presParOf" srcId="{9EE656FE-700D-428C-81A6-3CE08F35C962}" destId="{38DC96AE-A413-4E29-B222-79A2D96C3A9A}" srcOrd="9" destOrd="0" presId="urn:microsoft.com/office/officeart/2005/8/layout/default"/>
    <dgm:cxn modelId="{3C612CA2-1716-46C5-B96C-EFEC16E96D84}" type="presParOf" srcId="{9EE656FE-700D-428C-81A6-3CE08F35C962}" destId="{46A3CA13-ADC1-46EF-A149-3BAF2EDBF44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8F5C658-094F-468F-B0FE-D8A6E586E67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C7975B2A-EB79-4A6F-B809-9D15C589062D}">
      <dgm:prSet phldrT="[Metin]" custT="1"/>
      <dgm:spPr>
        <a:solidFill>
          <a:schemeClr val="accent2">
            <a:lumMod val="40000"/>
            <a:lumOff val="60000"/>
          </a:schemeClr>
        </a:solidFill>
      </dgm:spPr>
      <dgm:t>
        <a:bodyPr/>
        <a:lstStyle/>
        <a:p>
          <a:r>
            <a:rPr lang="tr-TR" sz="2400" b="1" dirty="0" err="1" smtClean="0"/>
            <a:t>Yapılandırmacı</a:t>
          </a:r>
          <a:r>
            <a:rPr lang="tr-TR" sz="2400" b="1" dirty="0" smtClean="0"/>
            <a:t> Sorgulama Halkası Aşamaları</a:t>
          </a:r>
          <a:endParaRPr lang="tr-TR" sz="2400" b="1" dirty="0"/>
        </a:p>
      </dgm:t>
    </dgm:pt>
    <dgm:pt modelId="{98B67CC3-71CD-4EC8-A43D-21C32A54455E}" type="parTrans" cxnId="{6599EA66-0903-4BF0-A9B8-CA683C0E6AA2}">
      <dgm:prSet/>
      <dgm:spPr/>
      <dgm:t>
        <a:bodyPr/>
        <a:lstStyle/>
        <a:p>
          <a:endParaRPr lang="tr-TR"/>
        </a:p>
      </dgm:t>
    </dgm:pt>
    <dgm:pt modelId="{EBAFEAD4-5548-43CB-839D-6975564E81BC}" type="sibTrans" cxnId="{6599EA66-0903-4BF0-A9B8-CA683C0E6AA2}">
      <dgm:prSet/>
      <dgm:spPr/>
      <dgm:t>
        <a:bodyPr/>
        <a:lstStyle/>
        <a:p>
          <a:endParaRPr lang="tr-TR"/>
        </a:p>
      </dgm:t>
    </dgm:pt>
    <dgm:pt modelId="{6C0A3F4B-DF39-4403-9624-603EA1D024ED}">
      <dgm:prSet phldrT="[Metin]" custT="1"/>
      <dgm:spPr>
        <a:solidFill>
          <a:schemeClr val="accent2">
            <a:lumMod val="40000"/>
            <a:lumOff val="60000"/>
          </a:schemeClr>
        </a:solidFill>
      </dgm:spPr>
      <dgm:t>
        <a:bodyPr/>
        <a:lstStyle/>
        <a:p>
          <a:r>
            <a:rPr lang="tr-TR" sz="2800" b="1" dirty="0" smtClean="0"/>
            <a:t>5E Öğrenme Halkası Modeli</a:t>
          </a:r>
          <a:endParaRPr lang="tr-TR" sz="2800" b="1" dirty="0"/>
        </a:p>
      </dgm:t>
    </dgm:pt>
    <dgm:pt modelId="{D4A2AA57-9554-40F9-A12D-EFED97753EE0}" type="parTrans" cxnId="{69018417-0262-4EB2-95C4-9FE6C499FBDC}">
      <dgm:prSet/>
      <dgm:spPr/>
      <dgm:t>
        <a:bodyPr/>
        <a:lstStyle/>
        <a:p>
          <a:endParaRPr lang="tr-TR"/>
        </a:p>
      </dgm:t>
    </dgm:pt>
    <dgm:pt modelId="{95951D1B-96B3-47D9-ADD2-A463BE6B56E8}" type="sibTrans" cxnId="{69018417-0262-4EB2-95C4-9FE6C499FBDC}">
      <dgm:prSet/>
      <dgm:spPr/>
      <dgm:t>
        <a:bodyPr/>
        <a:lstStyle/>
        <a:p>
          <a:endParaRPr lang="tr-TR"/>
        </a:p>
      </dgm:t>
    </dgm:pt>
    <dgm:pt modelId="{B166A681-F3F7-4903-87D1-116761B898EC}">
      <dgm:prSet phldrT="[Metin]" custT="1"/>
      <dgm:spPr>
        <a:solidFill>
          <a:schemeClr val="accent2">
            <a:lumMod val="40000"/>
            <a:lumOff val="60000"/>
          </a:schemeClr>
        </a:solidFill>
      </dgm:spPr>
      <dgm:t>
        <a:bodyPr/>
        <a:lstStyle/>
        <a:p>
          <a:r>
            <a:rPr lang="tr-TR" sz="2800" b="1" dirty="0" smtClean="0"/>
            <a:t>Etkinlikler</a:t>
          </a:r>
          <a:endParaRPr lang="tr-TR" sz="2800" b="1" dirty="0"/>
        </a:p>
      </dgm:t>
    </dgm:pt>
    <dgm:pt modelId="{A5F45A81-2ED7-4325-99B3-904C1B8093C0}" type="parTrans" cxnId="{C930BA73-4B09-4869-BD94-03387A90F376}">
      <dgm:prSet/>
      <dgm:spPr/>
      <dgm:t>
        <a:bodyPr/>
        <a:lstStyle/>
        <a:p>
          <a:endParaRPr lang="tr-TR"/>
        </a:p>
      </dgm:t>
    </dgm:pt>
    <dgm:pt modelId="{089B36AE-DC89-4390-AC38-61B4EC436769}" type="sibTrans" cxnId="{C930BA73-4B09-4869-BD94-03387A90F376}">
      <dgm:prSet/>
      <dgm:spPr/>
      <dgm:t>
        <a:bodyPr/>
        <a:lstStyle/>
        <a:p>
          <a:endParaRPr lang="tr-TR"/>
        </a:p>
      </dgm:t>
    </dgm:pt>
    <dgm:pt modelId="{C5CFD97C-B4CB-4FE2-AB7E-FAA5FBDDB1CD}">
      <dgm:prSet phldrT="[Metin]" custT="1"/>
      <dgm:spPr/>
      <dgm:t>
        <a:bodyPr/>
        <a:lstStyle/>
        <a:p>
          <a:r>
            <a:rPr lang="tr-TR" sz="2800" b="1" dirty="0" smtClean="0">
              <a:solidFill>
                <a:schemeClr val="bg1"/>
              </a:solidFill>
            </a:rPr>
            <a:t>Yorum Yapma</a:t>
          </a:r>
        </a:p>
      </dgm:t>
    </dgm:pt>
    <dgm:pt modelId="{54A2D47B-838A-4E0F-9723-0BA86EF60AB2}" type="parTrans" cxnId="{BAA0DA6A-086B-4312-BE2E-04DB2C59328F}">
      <dgm:prSet/>
      <dgm:spPr/>
      <dgm:t>
        <a:bodyPr/>
        <a:lstStyle/>
        <a:p>
          <a:endParaRPr lang="tr-TR"/>
        </a:p>
      </dgm:t>
    </dgm:pt>
    <dgm:pt modelId="{22A677AF-5854-4F4A-B583-DDC910AA3C41}" type="sibTrans" cxnId="{BAA0DA6A-086B-4312-BE2E-04DB2C59328F}">
      <dgm:prSet/>
      <dgm:spPr/>
      <dgm:t>
        <a:bodyPr/>
        <a:lstStyle/>
        <a:p>
          <a:endParaRPr lang="tr-TR"/>
        </a:p>
      </dgm:t>
    </dgm:pt>
    <dgm:pt modelId="{3B37E083-8923-445E-AA1E-B94180494262}">
      <dgm:prSet phldrT="[Metin]" custT="1"/>
      <dgm:spPr/>
      <dgm:t>
        <a:bodyPr/>
        <a:lstStyle/>
        <a:p>
          <a:r>
            <a:rPr lang="tr-TR" sz="2800" b="1" dirty="0" smtClean="0"/>
            <a:t>Derinleştirme</a:t>
          </a:r>
        </a:p>
      </dgm:t>
    </dgm:pt>
    <dgm:pt modelId="{EF7F0717-69AA-4AE5-B18A-4E5758E2B945}" type="parTrans" cxnId="{B7663599-A96C-41E8-94B5-E3144D5D67E7}">
      <dgm:prSet/>
      <dgm:spPr/>
      <dgm:t>
        <a:bodyPr/>
        <a:lstStyle/>
        <a:p>
          <a:endParaRPr lang="tr-TR"/>
        </a:p>
      </dgm:t>
    </dgm:pt>
    <dgm:pt modelId="{4F290CF4-36B4-4F43-B2B8-5BB88A234D1F}" type="sibTrans" cxnId="{B7663599-A96C-41E8-94B5-E3144D5D67E7}">
      <dgm:prSet/>
      <dgm:spPr/>
      <dgm:t>
        <a:bodyPr/>
        <a:lstStyle/>
        <a:p>
          <a:endParaRPr lang="tr-TR"/>
        </a:p>
      </dgm:t>
    </dgm:pt>
    <dgm:pt modelId="{FA223C59-4D21-490D-BF66-5F400AD11D8F}">
      <dgm:prSet phldrT="[Metin]" custT="1"/>
      <dgm:spPr/>
      <dgm:t>
        <a:bodyPr/>
        <a:lstStyle/>
        <a:p>
          <a:pPr algn="l"/>
          <a:r>
            <a:rPr lang="tr-TR" sz="1400" dirty="0" smtClean="0"/>
            <a:t>Bu basamakta öğrencilere örnek olay metni dağıtılır. Öğrencilerin örnek olay metnini okumaları ve metin içerisinde yer alan sorulara tartışarak yanıt bulmalarının istendiği belirtilir. Sonrasında ilgili sorularla metinde </a:t>
          </a:r>
          <a:r>
            <a:rPr lang="tr-TR" sz="1400" dirty="0" err="1" smtClean="0"/>
            <a:t>yeralan</a:t>
          </a:r>
          <a:r>
            <a:rPr lang="tr-TR" sz="1400" dirty="0" smtClean="0"/>
            <a:t> problemin çözümüne ilişkin cevaplar alınır.</a:t>
          </a:r>
        </a:p>
        <a:p>
          <a:pPr algn="ctr"/>
          <a:endParaRPr lang="tr-TR" sz="1200" b="1" dirty="0" smtClean="0"/>
        </a:p>
      </dgm:t>
    </dgm:pt>
    <dgm:pt modelId="{417237D0-CC90-403A-939D-23963259D1D8}" type="parTrans" cxnId="{0F934495-C48E-4D4B-B539-D788732AA5DB}">
      <dgm:prSet/>
      <dgm:spPr/>
    </dgm:pt>
    <dgm:pt modelId="{25CF3998-670A-4A0B-8FFC-A65CED81E089}" type="sibTrans" cxnId="{0F934495-C48E-4D4B-B539-D788732AA5DB}">
      <dgm:prSet/>
      <dgm:spPr/>
    </dgm:pt>
    <dgm:pt modelId="{9EE656FE-700D-428C-81A6-3CE08F35C962}" type="pres">
      <dgm:prSet presAssocID="{38F5C658-094F-468F-B0FE-D8A6E586E67E}" presName="diagram" presStyleCnt="0">
        <dgm:presLayoutVars>
          <dgm:dir/>
          <dgm:resizeHandles val="exact"/>
        </dgm:presLayoutVars>
      </dgm:prSet>
      <dgm:spPr/>
      <dgm:t>
        <a:bodyPr/>
        <a:lstStyle/>
        <a:p>
          <a:endParaRPr lang="tr-TR"/>
        </a:p>
      </dgm:t>
    </dgm:pt>
    <dgm:pt modelId="{906E12E2-752D-420B-9482-D00017BE84C9}" type="pres">
      <dgm:prSet presAssocID="{C7975B2A-EB79-4A6F-B809-9D15C589062D}" presName="node" presStyleLbl="node1" presStyleIdx="0" presStyleCnt="6">
        <dgm:presLayoutVars>
          <dgm:bulletEnabled val="1"/>
        </dgm:presLayoutVars>
      </dgm:prSet>
      <dgm:spPr/>
      <dgm:t>
        <a:bodyPr/>
        <a:lstStyle/>
        <a:p>
          <a:endParaRPr lang="tr-TR"/>
        </a:p>
      </dgm:t>
    </dgm:pt>
    <dgm:pt modelId="{8B2EBAA0-9830-4E0D-8598-D82B78964D00}" type="pres">
      <dgm:prSet presAssocID="{EBAFEAD4-5548-43CB-839D-6975564E81BC}" presName="sibTrans" presStyleCnt="0"/>
      <dgm:spPr/>
    </dgm:pt>
    <dgm:pt modelId="{6FB51F5E-E701-47B4-B3DE-D592E7E4BBAA}" type="pres">
      <dgm:prSet presAssocID="{6C0A3F4B-DF39-4403-9624-603EA1D024ED}" presName="node" presStyleLbl="node1" presStyleIdx="1" presStyleCnt="6">
        <dgm:presLayoutVars>
          <dgm:bulletEnabled val="1"/>
        </dgm:presLayoutVars>
      </dgm:prSet>
      <dgm:spPr/>
      <dgm:t>
        <a:bodyPr/>
        <a:lstStyle/>
        <a:p>
          <a:endParaRPr lang="tr-TR"/>
        </a:p>
      </dgm:t>
    </dgm:pt>
    <dgm:pt modelId="{EE669F04-18FA-4A62-AF01-18713F9AC26E}" type="pres">
      <dgm:prSet presAssocID="{95951D1B-96B3-47D9-ADD2-A463BE6B56E8}" presName="sibTrans" presStyleCnt="0"/>
      <dgm:spPr/>
    </dgm:pt>
    <dgm:pt modelId="{2530AF9C-053F-49BA-855B-9D561E02A052}" type="pres">
      <dgm:prSet presAssocID="{B166A681-F3F7-4903-87D1-116761B898EC}" presName="node" presStyleLbl="node1" presStyleIdx="2" presStyleCnt="6" custLinFactNeighborY="-2045">
        <dgm:presLayoutVars>
          <dgm:bulletEnabled val="1"/>
        </dgm:presLayoutVars>
      </dgm:prSet>
      <dgm:spPr/>
      <dgm:t>
        <a:bodyPr/>
        <a:lstStyle/>
        <a:p>
          <a:endParaRPr lang="tr-TR"/>
        </a:p>
      </dgm:t>
    </dgm:pt>
    <dgm:pt modelId="{F8313908-FE41-47A3-B1BE-3672F58C4BB8}" type="pres">
      <dgm:prSet presAssocID="{089B36AE-DC89-4390-AC38-61B4EC436769}" presName="sibTrans" presStyleCnt="0"/>
      <dgm:spPr/>
    </dgm:pt>
    <dgm:pt modelId="{BDC6AA4B-FCFE-4559-A9C7-1A8A46180259}" type="pres">
      <dgm:prSet presAssocID="{C5CFD97C-B4CB-4FE2-AB7E-FAA5FBDDB1CD}" presName="node" presStyleLbl="node1" presStyleIdx="3" presStyleCnt="6">
        <dgm:presLayoutVars>
          <dgm:bulletEnabled val="1"/>
        </dgm:presLayoutVars>
      </dgm:prSet>
      <dgm:spPr/>
      <dgm:t>
        <a:bodyPr/>
        <a:lstStyle/>
        <a:p>
          <a:endParaRPr lang="tr-TR"/>
        </a:p>
      </dgm:t>
    </dgm:pt>
    <dgm:pt modelId="{C916F8D8-53DB-4FAC-A411-8037C9814EE0}" type="pres">
      <dgm:prSet presAssocID="{22A677AF-5854-4F4A-B583-DDC910AA3C41}" presName="sibTrans" presStyleCnt="0"/>
      <dgm:spPr/>
    </dgm:pt>
    <dgm:pt modelId="{62619D98-E828-4B25-90E9-8196C2CF30E8}" type="pres">
      <dgm:prSet presAssocID="{3B37E083-8923-445E-AA1E-B94180494262}" presName="node" presStyleLbl="node1" presStyleIdx="4" presStyleCnt="6" custLinFactNeighborX="160" custLinFactNeighborY="-3824">
        <dgm:presLayoutVars>
          <dgm:bulletEnabled val="1"/>
        </dgm:presLayoutVars>
      </dgm:prSet>
      <dgm:spPr/>
      <dgm:t>
        <a:bodyPr/>
        <a:lstStyle/>
        <a:p>
          <a:endParaRPr lang="tr-TR"/>
        </a:p>
      </dgm:t>
    </dgm:pt>
    <dgm:pt modelId="{38DC96AE-A413-4E29-B222-79A2D96C3A9A}" type="pres">
      <dgm:prSet presAssocID="{4F290CF4-36B4-4F43-B2B8-5BB88A234D1F}" presName="sibTrans" presStyleCnt="0"/>
      <dgm:spPr/>
    </dgm:pt>
    <dgm:pt modelId="{D330229D-4844-4A0E-8564-5894AC713224}" type="pres">
      <dgm:prSet presAssocID="{FA223C59-4D21-490D-BF66-5F400AD11D8F}" presName="node" presStyleLbl="node1" presStyleIdx="5" presStyleCnt="6">
        <dgm:presLayoutVars>
          <dgm:bulletEnabled val="1"/>
        </dgm:presLayoutVars>
      </dgm:prSet>
      <dgm:spPr/>
      <dgm:t>
        <a:bodyPr/>
        <a:lstStyle/>
        <a:p>
          <a:endParaRPr lang="tr-TR"/>
        </a:p>
      </dgm:t>
    </dgm:pt>
  </dgm:ptLst>
  <dgm:cxnLst>
    <dgm:cxn modelId="{C930BA73-4B09-4869-BD94-03387A90F376}" srcId="{38F5C658-094F-468F-B0FE-D8A6E586E67E}" destId="{B166A681-F3F7-4903-87D1-116761B898EC}" srcOrd="2" destOrd="0" parTransId="{A5F45A81-2ED7-4325-99B3-904C1B8093C0}" sibTransId="{089B36AE-DC89-4390-AC38-61B4EC436769}"/>
    <dgm:cxn modelId="{FBC3C148-0DCE-4304-8E93-A153A2604317}" type="presOf" srcId="{FA223C59-4D21-490D-BF66-5F400AD11D8F}" destId="{D330229D-4844-4A0E-8564-5894AC713224}" srcOrd="0" destOrd="0" presId="urn:microsoft.com/office/officeart/2005/8/layout/default"/>
    <dgm:cxn modelId="{2A55B33B-145D-4A00-9D14-E718F2C1541E}" type="presOf" srcId="{38F5C658-094F-468F-B0FE-D8A6E586E67E}" destId="{9EE656FE-700D-428C-81A6-3CE08F35C962}" srcOrd="0" destOrd="0" presId="urn:microsoft.com/office/officeart/2005/8/layout/default"/>
    <dgm:cxn modelId="{0F934495-C48E-4D4B-B539-D788732AA5DB}" srcId="{38F5C658-094F-468F-B0FE-D8A6E586E67E}" destId="{FA223C59-4D21-490D-BF66-5F400AD11D8F}" srcOrd="5" destOrd="0" parTransId="{417237D0-CC90-403A-939D-23963259D1D8}" sibTransId="{25CF3998-670A-4A0B-8FFC-A65CED81E089}"/>
    <dgm:cxn modelId="{516FFDCA-E7CD-47B3-8098-EE4E1B4C4AF2}" type="presOf" srcId="{C5CFD97C-B4CB-4FE2-AB7E-FAA5FBDDB1CD}" destId="{BDC6AA4B-FCFE-4559-A9C7-1A8A46180259}" srcOrd="0" destOrd="0" presId="urn:microsoft.com/office/officeart/2005/8/layout/default"/>
    <dgm:cxn modelId="{40A3AF32-F137-4BBC-9508-96AE50481EA4}" type="presOf" srcId="{B166A681-F3F7-4903-87D1-116761B898EC}" destId="{2530AF9C-053F-49BA-855B-9D561E02A052}" srcOrd="0" destOrd="0" presId="urn:microsoft.com/office/officeart/2005/8/layout/default"/>
    <dgm:cxn modelId="{EDB2300C-6278-45F1-A4DA-B08286CF0BE2}" type="presOf" srcId="{C7975B2A-EB79-4A6F-B809-9D15C589062D}" destId="{906E12E2-752D-420B-9482-D00017BE84C9}" srcOrd="0" destOrd="0" presId="urn:microsoft.com/office/officeart/2005/8/layout/default"/>
    <dgm:cxn modelId="{B7663599-A96C-41E8-94B5-E3144D5D67E7}" srcId="{38F5C658-094F-468F-B0FE-D8A6E586E67E}" destId="{3B37E083-8923-445E-AA1E-B94180494262}" srcOrd="4" destOrd="0" parTransId="{EF7F0717-69AA-4AE5-B18A-4E5758E2B945}" sibTransId="{4F290CF4-36B4-4F43-B2B8-5BB88A234D1F}"/>
    <dgm:cxn modelId="{D93CD3DE-C0B1-4FB8-BE49-DEBE63FED33E}" type="presOf" srcId="{6C0A3F4B-DF39-4403-9624-603EA1D024ED}" destId="{6FB51F5E-E701-47B4-B3DE-D592E7E4BBAA}" srcOrd="0" destOrd="0" presId="urn:microsoft.com/office/officeart/2005/8/layout/default"/>
    <dgm:cxn modelId="{96F846C9-B3A8-4ECE-B912-C912E99729B8}" type="presOf" srcId="{3B37E083-8923-445E-AA1E-B94180494262}" destId="{62619D98-E828-4B25-90E9-8196C2CF30E8}" srcOrd="0" destOrd="0" presId="urn:microsoft.com/office/officeart/2005/8/layout/default"/>
    <dgm:cxn modelId="{BAA0DA6A-086B-4312-BE2E-04DB2C59328F}" srcId="{38F5C658-094F-468F-B0FE-D8A6E586E67E}" destId="{C5CFD97C-B4CB-4FE2-AB7E-FAA5FBDDB1CD}" srcOrd="3" destOrd="0" parTransId="{54A2D47B-838A-4E0F-9723-0BA86EF60AB2}" sibTransId="{22A677AF-5854-4F4A-B583-DDC910AA3C41}"/>
    <dgm:cxn modelId="{6599EA66-0903-4BF0-A9B8-CA683C0E6AA2}" srcId="{38F5C658-094F-468F-B0FE-D8A6E586E67E}" destId="{C7975B2A-EB79-4A6F-B809-9D15C589062D}" srcOrd="0" destOrd="0" parTransId="{98B67CC3-71CD-4EC8-A43D-21C32A54455E}" sibTransId="{EBAFEAD4-5548-43CB-839D-6975564E81BC}"/>
    <dgm:cxn modelId="{69018417-0262-4EB2-95C4-9FE6C499FBDC}" srcId="{38F5C658-094F-468F-B0FE-D8A6E586E67E}" destId="{6C0A3F4B-DF39-4403-9624-603EA1D024ED}" srcOrd="1" destOrd="0" parTransId="{D4A2AA57-9554-40F9-A12D-EFED97753EE0}" sibTransId="{95951D1B-96B3-47D9-ADD2-A463BE6B56E8}"/>
    <dgm:cxn modelId="{532AB1A9-8918-4CFB-9462-241913C62E61}" type="presParOf" srcId="{9EE656FE-700D-428C-81A6-3CE08F35C962}" destId="{906E12E2-752D-420B-9482-D00017BE84C9}" srcOrd="0" destOrd="0" presId="urn:microsoft.com/office/officeart/2005/8/layout/default"/>
    <dgm:cxn modelId="{F07C1BFC-DE91-4D22-A19A-C8BA2FEA8162}" type="presParOf" srcId="{9EE656FE-700D-428C-81A6-3CE08F35C962}" destId="{8B2EBAA0-9830-4E0D-8598-D82B78964D00}" srcOrd="1" destOrd="0" presId="urn:microsoft.com/office/officeart/2005/8/layout/default"/>
    <dgm:cxn modelId="{C93E1785-F7E6-43BE-B51C-80BE29779C4D}" type="presParOf" srcId="{9EE656FE-700D-428C-81A6-3CE08F35C962}" destId="{6FB51F5E-E701-47B4-B3DE-D592E7E4BBAA}" srcOrd="2" destOrd="0" presId="urn:microsoft.com/office/officeart/2005/8/layout/default"/>
    <dgm:cxn modelId="{7DBB9BC8-5377-44A2-8BAB-CFC73F42A3F2}" type="presParOf" srcId="{9EE656FE-700D-428C-81A6-3CE08F35C962}" destId="{EE669F04-18FA-4A62-AF01-18713F9AC26E}" srcOrd="3" destOrd="0" presId="urn:microsoft.com/office/officeart/2005/8/layout/default"/>
    <dgm:cxn modelId="{65D1E17C-714D-40B9-83D4-91311E8F1D6E}" type="presParOf" srcId="{9EE656FE-700D-428C-81A6-3CE08F35C962}" destId="{2530AF9C-053F-49BA-855B-9D561E02A052}" srcOrd="4" destOrd="0" presId="urn:microsoft.com/office/officeart/2005/8/layout/default"/>
    <dgm:cxn modelId="{D69707BC-180F-464A-B590-791AB262CCDC}" type="presParOf" srcId="{9EE656FE-700D-428C-81A6-3CE08F35C962}" destId="{F8313908-FE41-47A3-B1BE-3672F58C4BB8}" srcOrd="5" destOrd="0" presId="urn:microsoft.com/office/officeart/2005/8/layout/default"/>
    <dgm:cxn modelId="{85F33484-824A-457B-A06C-4DA73602F2CA}" type="presParOf" srcId="{9EE656FE-700D-428C-81A6-3CE08F35C962}" destId="{BDC6AA4B-FCFE-4559-A9C7-1A8A46180259}" srcOrd="6" destOrd="0" presId="urn:microsoft.com/office/officeart/2005/8/layout/default"/>
    <dgm:cxn modelId="{C46C3FD5-72C0-4193-AF9B-6006843F6128}" type="presParOf" srcId="{9EE656FE-700D-428C-81A6-3CE08F35C962}" destId="{C916F8D8-53DB-4FAC-A411-8037C9814EE0}" srcOrd="7" destOrd="0" presId="urn:microsoft.com/office/officeart/2005/8/layout/default"/>
    <dgm:cxn modelId="{44B59728-2FC4-4879-8436-DCDF47CC5917}" type="presParOf" srcId="{9EE656FE-700D-428C-81A6-3CE08F35C962}" destId="{62619D98-E828-4B25-90E9-8196C2CF30E8}" srcOrd="8" destOrd="0" presId="urn:microsoft.com/office/officeart/2005/8/layout/default"/>
    <dgm:cxn modelId="{E0609162-4C57-40D2-A8CB-9ED40BE31B9C}" type="presParOf" srcId="{9EE656FE-700D-428C-81A6-3CE08F35C962}" destId="{38DC96AE-A413-4E29-B222-79A2D96C3A9A}" srcOrd="9" destOrd="0" presId="urn:microsoft.com/office/officeart/2005/8/layout/default"/>
    <dgm:cxn modelId="{DDA25AFD-0D17-4762-AA06-38931CB776CA}" type="presParOf" srcId="{9EE656FE-700D-428C-81A6-3CE08F35C962}" destId="{D330229D-4844-4A0E-8564-5894AC71322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270522-932F-4B8E-8E6C-25DB9A9DEAE8}">
      <dsp:nvSpPr>
        <dsp:cNvPr id="0" name=""/>
        <dsp:cNvSpPr/>
      </dsp:nvSpPr>
      <dsp:spPr>
        <a:xfrm>
          <a:off x="34111" y="0"/>
          <a:ext cx="5228186" cy="5228186"/>
        </a:xfrm>
        <a:prstGeom prst="triangl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221427-9D15-448D-81C6-2D01D770F853}">
      <dsp:nvSpPr>
        <dsp:cNvPr id="0" name=""/>
        <dsp:cNvSpPr/>
      </dsp:nvSpPr>
      <dsp:spPr>
        <a:xfrm>
          <a:off x="2403118" y="454676"/>
          <a:ext cx="5614943" cy="1237609"/>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tr-TR" sz="3000" b="1" kern="1200" dirty="0" smtClean="0"/>
            <a:t>YAPILANDIRMACI YAKLAŞIM</a:t>
          </a:r>
          <a:endParaRPr lang="tr-TR" sz="3000" b="1" kern="1200" dirty="0"/>
        </a:p>
      </dsp:txBody>
      <dsp:txXfrm>
        <a:off x="2463533" y="515091"/>
        <a:ext cx="5494113" cy="1116779"/>
      </dsp:txXfrm>
    </dsp:sp>
    <dsp:sp modelId="{BF3D35C3-CE65-48B0-87B1-29C2F34B6AFB}">
      <dsp:nvSpPr>
        <dsp:cNvPr id="0" name=""/>
        <dsp:cNvSpPr/>
      </dsp:nvSpPr>
      <dsp:spPr>
        <a:xfrm>
          <a:off x="2452054" y="1917937"/>
          <a:ext cx="5517072" cy="1237609"/>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b="1" kern="1200" dirty="0" smtClean="0"/>
            <a:t>SORGULAMA YOLLU ÖĞRENME</a:t>
          </a:r>
          <a:endParaRPr lang="tr-TR" sz="2900" b="1" kern="1200" dirty="0"/>
        </a:p>
      </dsp:txBody>
      <dsp:txXfrm>
        <a:off x="2512469" y="1978352"/>
        <a:ext cx="5396242" cy="1116779"/>
      </dsp:txXfrm>
    </dsp:sp>
    <dsp:sp modelId="{2AF9EC59-5D23-41E4-A302-7FF6CC19D34C}">
      <dsp:nvSpPr>
        <dsp:cNvPr id="0" name=""/>
        <dsp:cNvSpPr/>
      </dsp:nvSpPr>
      <dsp:spPr>
        <a:xfrm>
          <a:off x="2499359" y="3310248"/>
          <a:ext cx="5422462" cy="1237609"/>
        </a:xfrm>
        <a:prstGeom prst="round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tr-TR" sz="2900" b="1" kern="1200" dirty="0" smtClean="0"/>
            <a:t>5E MODELİ</a:t>
          </a:r>
          <a:endParaRPr lang="tr-TR" sz="2900" b="1" kern="1200" dirty="0"/>
        </a:p>
      </dsp:txBody>
      <dsp:txXfrm>
        <a:off x="2559774" y="3370663"/>
        <a:ext cx="5301632" cy="111677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43A44-FED1-427E-97B2-60F08E9D5DD0}">
      <dsp:nvSpPr>
        <dsp:cNvPr id="0" name=""/>
        <dsp:cNvSpPr/>
      </dsp:nvSpPr>
      <dsp:spPr>
        <a:xfrm>
          <a:off x="3693758" y="0"/>
          <a:ext cx="1527882" cy="867528"/>
        </a:xfrm>
        <a:prstGeom prst="trapezoid">
          <a:avLst>
            <a:gd name="adj" fmla="val 83757"/>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t>Değerlendirme</a:t>
          </a:r>
          <a:endParaRPr lang="tr-TR" sz="2400" b="1" kern="1200" dirty="0"/>
        </a:p>
      </dsp:txBody>
      <dsp:txXfrm>
        <a:off x="3693758" y="0"/>
        <a:ext cx="1527882" cy="867528"/>
      </dsp:txXfrm>
    </dsp:sp>
    <dsp:sp modelId="{2DBBF49E-792A-4324-9063-08A889505186}">
      <dsp:nvSpPr>
        <dsp:cNvPr id="0" name=""/>
        <dsp:cNvSpPr/>
      </dsp:nvSpPr>
      <dsp:spPr>
        <a:xfrm>
          <a:off x="2785155" y="847807"/>
          <a:ext cx="3311247" cy="1109173"/>
        </a:xfrm>
        <a:prstGeom prst="trapezoid">
          <a:avLst>
            <a:gd name="adj" fmla="val 83757"/>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t>Derinleşme</a:t>
          </a:r>
          <a:endParaRPr lang="tr-TR" sz="2400" b="1" kern="1200" dirty="0"/>
        </a:p>
      </dsp:txBody>
      <dsp:txXfrm>
        <a:off x="3364624" y="847807"/>
        <a:ext cx="2152310" cy="1109173"/>
      </dsp:txXfrm>
    </dsp:sp>
    <dsp:sp modelId="{4372EA98-0C25-46D2-A1B7-C2E812885B09}">
      <dsp:nvSpPr>
        <dsp:cNvPr id="0" name=""/>
        <dsp:cNvSpPr/>
      </dsp:nvSpPr>
      <dsp:spPr>
        <a:xfrm>
          <a:off x="1922589" y="1951623"/>
          <a:ext cx="5169264" cy="1109173"/>
        </a:xfrm>
        <a:prstGeom prst="trapezoid">
          <a:avLst>
            <a:gd name="adj" fmla="val 83757"/>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t>Açıklama</a:t>
          </a:r>
          <a:endParaRPr lang="tr-TR" sz="2400" b="1" kern="1200" dirty="0"/>
        </a:p>
      </dsp:txBody>
      <dsp:txXfrm>
        <a:off x="2827210" y="1951623"/>
        <a:ext cx="3360022" cy="1109173"/>
      </dsp:txXfrm>
    </dsp:sp>
    <dsp:sp modelId="{598B1AF5-368B-4F27-B4A7-8CFE46258EA7}">
      <dsp:nvSpPr>
        <dsp:cNvPr id="0" name=""/>
        <dsp:cNvSpPr/>
      </dsp:nvSpPr>
      <dsp:spPr>
        <a:xfrm>
          <a:off x="944058" y="3085875"/>
          <a:ext cx="7027282" cy="1109173"/>
        </a:xfrm>
        <a:prstGeom prst="trapezoid">
          <a:avLst>
            <a:gd name="adj" fmla="val 83757"/>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t>Keşfetme</a:t>
          </a:r>
          <a:endParaRPr lang="tr-TR" sz="2400" b="1" kern="1200" dirty="0"/>
        </a:p>
      </dsp:txBody>
      <dsp:txXfrm>
        <a:off x="2173833" y="3085875"/>
        <a:ext cx="4567733" cy="1109173"/>
      </dsp:txXfrm>
    </dsp:sp>
    <dsp:sp modelId="{D6125A89-1607-4EB4-87E5-6F845BB0565E}">
      <dsp:nvSpPr>
        <dsp:cNvPr id="0" name=""/>
        <dsp:cNvSpPr/>
      </dsp:nvSpPr>
      <dsp:spPr>
        <a:xfrm>
          <a:off x="0" y="4195048"/>
          <a:ext cx="8915400" cy="1127141"/>
        </a:xfrm>
        <a:prstGeom prst="trapezoid">
          <a:avLst>
            <a:gd name="adj" fmla="val 83757"/>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t>İlgi Uyandırma</a:t>
          </a:r>
          <a:endParaRPr lang="tr-TR" sz="2400" b="1" kern="1200" dirty="0"/>
        </a:p>
      </dsp:txBody>
      <dsp:txXfrm>
        <a:off x="1560194" y="4195048"/>
        <a:ext cx="5795010" cy="11271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7A0CA-A241-4615-91A6-C39F3F4F4140}">
      <dsp:nvSpPr>
        <dsp:cNvPr id="0" name=""/>
        <dsp:cNvSpPr/>
      </dsp:nvSpPr>
      <dsp:spPr>
        <a:xfrm>
          <a:off x="490165" y="608196"/>
          <a:ext cx="1400805" cy="3541343"/>
        </a:xfrm>
        <a:prstGeom prst="rightArrow">
          <a:avLst>
            <a:gd name="adj1" fmla="val 70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33E73F-BD4D-4CAC-B16B-89986621226A}">
      <dsp:nvSpPr>
        <dsp:cNvPr id="0" name=""/>
        <dsp:cNvSpPr/>
      </dsp:nvSpPr>
      <dsp:spPr>
        <a:xfrm>
          <a:off x="3185" y="1289983"/>
          <a:ext cx="973958" cy="2177769"/>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1-Konuyu Ortaya Koy</a:t>
          </a:r>
          <a:endParaRPr lang="tr-TR" sz="1400" b="1" kern="1200" dirty="0"/>
        </a:p>
      </dsp:txBody>
      <dsp:txXfrm>
        <a:off x="145818" y="1608910"/>
        <a:ext cx="688692" cy="1539915"/>
      </dsp:txXfrm>
    </dsp:sp>
    <dsp:sp modelId="{5B869FBA-A69F-43B0-85EB-96B2BA88777B}">
      <dsp:nvSpPr>
        <dsp:cNvPr id="0" name=""/>
        <dsp:cNvSpPr/>
      </dsp:nvSpPr>
      <dsp:spPr>
        <a:xfrm>
          <a:off x="2548778" y="632300"/>
          <a:ext cx="1400805" cy="3412810"/>
        </a:xfrm>
        <a:prstGeom prst="rightArrow">
          <a:avLst>
            <a:gd name="adj1" fmla="val 70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275D4A-83E7-47EC-BA54-652CD50E0F4B}">
      <dsp:nvSpPr>
        <dsp:cNvPr id="0" name=""/>
        <dsp:cNvSpPr/>
      </dsp:nvSpPr>
      <dsp:spPr>
        <a:xfrm>
          <a:off x="1978520" y="1315124"/>
          <a:ext cx="1076245" cy="2127487"/>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2-Ön Bilgileri Yokla</a:t>
          </a:r>
          <a:endParaRPr lang="tr-TR" sz="1400" b="1" kern="1200" dirty="0"/>
        </a:p>
      </dsp:txBody>
      <dsp:txXfrm>
        <a:off x="2136132" y="1626687"/>
        <a:ext cx="761021" cy="1504361"/>
      </dsp:txXfrm>
    </dsp:sp>
    <dsp:sp modelId="{48A6CD51-C2DD-4E7E-8FD8-12217A303375}">
      <dsp:nvSpPr>
        <dsp:cNvPr id="0" name=""/>
        <dsp:cNvSpPr/>
      </dsp:nvSpPr>
      <dsp:spPr>
        <a:xfrm>
          <a:off x="4514570" y="519831"/>
          <a:ext cx="1400805" cy="3718073"/>
        </a:xfrm>
        <a:prstGeom prst="rightArrow">
          <a:avLst>
            <a:gd name="adj1" fmla="val 70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D41826-5BB7-4298-BC6D-7A67EA5AFCB8}">
      <dsp:nvSpPr>
        <dsp:cNvPr id="0" name=""/>
        <dsp:cNvSpPr/>
      </dsp:nvSpPr>
      <dsp:spPr>
        <a:xfrm>
          <a:off x="4004999" y="1323155"/>
          <a:ext cx="1019141" cy="211142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3-Araştırmayı olanaklı Kıl</a:t>
          </a:r>
          <a:endParaRPr lang="tr-TR" sz="1400" b="1" kern="1200" dirty="0"/>
        </a:p>
      </dsp:txBody>
      <dsp:txXfrm>
        <a:off x="4154249" y="1632366"/>
        <a:ext cx="720641" cy="1493004"/>
      </dsp:txXfrm>
    </dsp:sp>
    <dsp:sp modelId="{7930CECB-00EA-434F-8D36-8E9FB9BD75C5}">
      <dsp:nvSpPr>
        <dsp:cNvPr id="0" name=""/>
        <dsp:cNvSpPr/>
      </dsp:nvSpPr>
      <dsp:spPr>
        <a:xfrm>
          <a:off x="6509699" y="527864"/>
          <a:ext cx="1400805" cy="3702007"/>
        </a:xfrm>
        <a:prstGeom prst="rightArrow">
          <a:avLst>
            <a:gd name="adj1" fmla="val 70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2560" tIns="40640" rIns="81280" bIns="40640" numCol="1" spcCol="1270" anchor="ctr" anchorCtr="0">
          <a:noAutofit/>
        </a:bodyPr>
        <a:lstStyle/>
        <a:p>
          <a:pPr lvl="0" algn="ctr" defTabSz="2844800">
            <a:lnSpc>
              <a:spcPct val="90000"/>
            </a:lnSpc>
            <a:spcBef>
              <a:spcPct val="0"/>
            </a:spcBef>
            <a:spcAft>
              <a:spcPct val="35000"/>
            </a:spcAft>
          </a:pPr>
          <a:endParaRPr lang="tr-TR" sz="6400" kern="1200" dirty="0" smtClean="0"/>
        </a:p>
        <a:p>
          <a:pPr lvl="0" algn="ctr" defTabSz="2844800">
            <a:lnSpc>
              <a:spcPct val="90000"/>
            </a:lnSpc>
            <a:spcBef>
              <a:spcPct val="0"/>
            </a:spcBef>
            <a:spcAft>
              <a:spcPct val="35000"/>
            </a:spcAft>
          </a:pPr>
          <a:endParaRPr lang="tr-TR" sz="6400" kern="1200" dirty="0"/>
        </a:p>
      </dsp:txBody>
      <dsp:txXfrm>
        <a:off x="6859900" y="1083165"/>
        <a:ext cx="682893" cy="2591405"/>
      </dsp:txXfrm>
    </dsp:sp>
    <dsp:sp modelId="{F7005626-6756-412F-AB60-21AD3DA0AF46}">
      <dsp:nvSpPr>
        <dsp:cNvPr id="0" name=""/>
        <dsp:cNvSpPr/>
      </dsp:nvSpPr>
      <dsp:spPr>
        <a:xfrm>
          <a:off x="6002926" y="1331188"/>
          <a:ext cx="1013545" cy="2095359"/>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4-Bir Soru Belirle ve Soruyu Kaydet</a:t>
          </a:r>
          <a:endParaRPr lang="tr-TR" sz="1400" b="1" kern="1200" dirty="0"/>
        </a:p>
      </dsp:txBody>
      <dsp:txXfrm>
        <a:off x="6151356" y="1638046"/>
        <a:ext cx="716685" cy="1481643"/>
      </dsp:txXfrm>
    </dsp:sp>
    <dsp:sp modelId="{54C01A4C-B4D0-4250-A33E-BC559BAE7FA0}">
      <dsp:nvSpPr>
        <dsp:cNvPr id="0" name=""/>
        <dsp:cNvSpPr/>
      </dsp:nvSpPr>
      <dsp:spPr>
        <a:xfrm>
          <a:off x="8543475" y="527864"/>
          <a:ext cx="1400805" cy="3702007"/>
        </a:xfrm>
        <a:prstGeom prst="rightArrow">
          <a:avLst>
            <a:gd name="adj1" fmla="val 70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40005" rIns="80010" bIns="40005" numCol="1" spcCol="1270" anchor="ctr" anchorCtr="0">
          <a:noAutofit/>
        </a:bodyPr>
        <a:lstStyle/>
        <a:p>
          <a:pPr lvl="0" algn="ctr" defTabSz="2800350">
            <a:lnSpc>
              <a:spcPct val="90000"/>
            </a:lnSpc>
            <a:spcBef>
              <a:spcPct val="0"/>
            </a:spcBef>
            <a:spcAft>
              <a:spcPct val="35000"/>
            </a:spcAft>
          </a:pPr>
          <a:endParaRPr lang="tr-TR" sz="6300" kern="1200" dirty="0"/>
        </a:p>
      </dsp:txBody>
      <dsp:txXfrm>
        <a:off x="8893677" y="1083165"/>
        <a:ext cx="682893" cy="2591405"/>
      </dsp:txXfrm>
    </dsp:sp>
    <dsp:sp modelId="{5484B951-68A5-4EC1-9BAC-BD282818A76F}">
      <dsp:nvSpPr>
        <dsp:cNvPr id="0" name=""/>
        <dsp:cNvSpPr/>
      </dsp:nvSpPr>
      <dsp:spPr>
        <a:xfrm>
          <a:off x="7998054" y="1299057"/>
          <a:ext cx="1090842" cy="215962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t>5-Soruları sınıflandır ve Gözden geçir</a:t>
          </a:r>
          <a:endParaRPr lang="tr-TR" sz="1400" b="1" kern="1200" dirty="0"/>
        </a:p>
      </dsp:txBody>
      <dsp:txXfrm>
        <a:off x="8157804" y="1615326"/>
        <a:ext cx="771342" cy="15270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5ED8C-475E-4510-A41A-7807DDF42587}">
      <dsp:nvSpPr>
        <dsp:cNvPr id="0" name=""/>
        <dsp:cNvSpPr/>
      </dsp:nvSpPr>
      <dsp:spPr>
        <a:xfrm>
          <a:off x="1990007" y="401372"/>
          <a:ext cx="5288316" cy="5288316"/>
        </a:xfrm>
        <a:prstGeom prst="blockArc">
          <a:avLst>
            <a:gd name="adj1" fmla="val 13800000"/>
            <a:gd name="adj2" fmla="val 16200000"/>
            <a:gd name="adj3" fmla="val 30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C5432C-D50A-430A-ABA2-7BFA378005CA}">
      <dsp:nvSpPr>
        <dsp:cNvPr id="0" name=""/>
        <dsp:cNvSpPr/>
      </dsp:nvSpPr>
      <dsp:spPr>
        <a:xfrm>
          <a:off x="1990007" y="401372"/>
          <a:ext cx="5288316" cy="5288316"/>
        </a:xfrm>
        <a:prstGeom prst="blockArc">
          <a:avLst>
            <a:gd name="adj1" fmla="val 11400000"/>
            <a:gd name="adj2" fmla="val 13800000"/>
            <a:gd name="adj3" fmla="val 30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0C9958-1218-4BF0-AD60-740332F9ECAF}">
      <dsp:nvSpPr>
        <dsp:cNvPr id="0" name=""/>
        <dsp:cNvSpPr/>
      </dsp:nvSpPr>
      <dsp:spPr>
        <a:xfrm>
          <a:off x="1990007" y="401372"/>
          <a:ext cx="5288316" cy="5288316"/>
        </a:xfrm>
        <a:prstGeom prst="blockArc">
          <a:avLst>
            <a:gd name="adj1" fmla="val 9000000"/>
            <a:gd name="adj2" fmla="val 11400000"/>
            <a:gd name="adj3" fmla="val 30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4D5D58-003D-4716-8A15-46DF4B0DCA29}">
      <dsp:nvSpPr>
        <dsp:cNvPr id="0" name=""/>
        <dsp:cNvSpPr/>
      </dsp:nvSpPr>
      <dsp:spPr>
        <a:xfrm>
          <a:off x="1990007" y="401372"/>
          <a:ext cx="5288316" cy="5288316"/>
        </a:xfrm>
        <a:prstGeom prst="blockArc">
          <a:avLst>
            <a:gd name="adj1" fmla="val 6600000"/>
            <a:gd name="adj2" fmla="val 9000000"/>
            <a:gd name="adj3" fmla="val 30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B7264C-EFD8-45E4-99C3-637B959C48FE}">
      <dsp:nvSpPr>
        <dsp:cNvPr id="0" name=""/>
        <dsp:cNvSpPr/>
      </dsp:nvSpPr>
      <dsp:spPr>
        <a:xfrm>
          <a:off x="1990007" y="401372"/>
          <a:ext cx="5288316" cy="5288316"/>
        </a:xfrm>
        <a:prstGeom prst="blockArc">
          <a:avLst>
            <a:gd name="adj1" fmla="val 4200000"/>
            <a:gd name="adj2" fmla="val 6600000"/>
            <a:gd name="adj3" fmla="val 30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5234DFC-C004-4F0B-9E85-822C617CCF53}">
      <dsp:nvSpPr>
        <dsp:cNvPr id="0" name=""/>
        <dsp:cNvSpPr/>
      </dsp:nvSpPr>
      <dsp:spPr>
        <a:xfrm>
          <a:off x="2095697" y="365450"/>
          <a:ext cx="5288316" cy="5288316"/>
        </a:xfrm>
        <a:prstGeom prst="blockArc">
          <a:avLst>
            <a:gd name="adj1" fmla="val 1898709"/>
            <a:gd name="adj2" fmla="val 4347399"/>
            <a:gd name="adj3" fmla="val 30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A56884-50EE-4C6D-86A6-170D0636F5FD}">
      <dsp:nvSpPr>
        <dsp:cNvPr id="0" name=""/>
        <dsp:cNvSpPr/>
      </dsp:nvSpPr>
      <dsp:spPr>
        <a:xfrm>
          <a:off x="2034881" y="469443"/>
          <a:ext cx="5288316" cy="5288316"/>
        </a:xfrm>
        <a:prstGeom prst="blockArc">
          <a:avLst>
            <a:gd name="adj1" fmla="val 20901185"/>
            <a:gd name="adj2" fmla="val 1739631"/>
            <a:gd name="adj3" fmla="val 30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889091-9F20-4E5F-B65E-6FC0D1D12480}">
      <dsp:nvSpPr>
        <dsp:cNvPr id="0" name=""/>
        <dsp:cNvSpPr/>
      </dsp:nvSpPr>
      <dsp:spPr>
        <a:xfrm>
          <a:off x="2027494" y="432235"/>
          <a:ext cx="5288316" cy="5288316"/>
        </a:xfrm>
        <a:prstGeom prst="blockArc">
          <a:avLst>
            <a:gd name="adj1" fmla="val 18535886"/>
            <a:gd name="adj2" fmla="val 20951272"/>
            <a:gd name="adj3" fmla="val 30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05D4D9-E29F-4688-A054-68A682B18AD8}">
      <dsp:nvSpPr>
        <dsp:cNvPr id="0" name=""/>
        <dsp:cNvSpPr/>
      </dsp:nvSpPr>
      <dsp:spPr>
        <a:xfrm>
          <a:off x="1990007" y="401372"/>
          <a:ext cx="5288316" cy="5288316"/>
        </a:xfrm>
        <a:prstGeom prst="blockArc">
          <a:avLst>
            <a:gd name="adj1" fmla="val 16200000"/>
            <a:gd name="adj2" fmla="val 18600000"/>
            <a:gd name="adj3" fmla="val 306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F20F87-3B02-4A61-B8F7-8F8C5FE317A1}">
      <dsp:nvSpPr>
        <dsp:cNvPr id="0" name=""/>
        <dsp:cNvSpPr/>
      </dsp:nvSpPr>
      <dsp:spPr>
        <a:xfrm>
          <a:off x="3069542" y="1809714"/>
          <a:ext cx="3129247" cy="247163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tr-TR" sz="2800" b="1" kern="1200" dirty="0" smtClean="0"/>
            <a:t>5E MODELİ</a:t>
          </a:r>
          <a:endParaRPr lang="tr-TR" sz="2800" b="1" kern="1200" dirty="0"/>
        </a:p>
      </dsp:txBody>
      <dsp:txXfrm>
        <a:off x="3527810" y="2171676"/>
        <a:ext cx="2212711" cy="1747708"/>
      </dsp:txXfrm>
    </dsp:sp>
    <dsp:sp modelId="{90409DC2-2DEB-4F0D-91A4-1793A582169D}">
      <dsp:nvSpPr>
        <dsp:cNvPr id="0" name=""/>
        <dsp:cNvSpPr/>
      </dsp:nvSpPr>
      <dsp:spPr>
        <a:xfrm>
          <a:off x="3907536" y="-350307"/>
          <a:ext cx="1453259" cy="158434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b="1" kern="1200" dirty="0" smtClean="0"/>
            <a:t>10-Verileri Düzenle ve Aralarında İlişki Kur</a:t>
          </a:r>
          <a:endParaRPr lang="tr-TR" sz="1200" b="1" kern="1200" dirty="0"/>
        </a:p>
      </dsp:txBody>
      <dsp:txXfrm>
        <a:off x="4120361" y="-118285"/>
        <a:ext cx="1027609" cy="1120300"/>
      </dsp:txXfrm>
    </dsp:sp>
    <dsp:sp modelId="{40940265-45E2-458C-9A80-4259085ACAD1}">
      <dsp:nvSpPr>
        <dsp:cNvPr id="0" name=""/>
        <dsp:cNvSpPr/>
      </dsp:nvSpPr>
      <dsp:spPr>
        <a:xfrm>
          <a:off x="5637532" y="180716"/>
          <a:ext cx="1340473" cy="174058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b="1" kern="1200" dirty="0" smtClean="0"/>
            <a:t>11-Kanıtları Topla</a:t>
          </a:r>
          <a:endParaRPr lang="tr-TR" sz="1200" b="1" kern="1200" dirty="0"/>
        </a:p>
      </dsp:txBody>
      <dsp:txXfrm>
        <a:off x="5833840" y="435618"/>
        <a:ext cx="947857" cy="1230777"/>
      </dsp:txXfrm>
    </dsp:sp>
    <dsp:sp modelId="{9FDB8947-BD3C-4EE2-AC3B-6505AE182AFC}">
      <dsp:nvSpPr>
        <dsp:cNvPr id="0" name=""/>
        <dsp:cNvSpPr/>
      </dsp:nvSpPr>
      <dsp:spPr>
        <a:xfrm>
          <a:off x="6509277" y="1674935"/>
          <a:ext cx="1439637" cy="182607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b="1" kern="1200" dirty="0" smtClean="0"/>
            <a:t>12-Bir Plan Belirle ve Planı Uygulamaya Koy</a:t>
          </a:r>
          <a:endParaRPr lang="tr-TR" sz="1200" b="1" kern="1200" dirty="0"/>
        </a:p>
      </dsp:txBody>
      <dsp:txXfrm>
        <a:off x="6720107" y="1942358"/>
        <a:ext cx="1017977" cy="1291232"/>
      </dsp:txXfrm>
    </dsp:sp>
    <dsp:sp modelId="{59EE8C4D-F5C3-4D8E-8E3F-AFEA55FEB87C}">
      <dsp:nvSpPr>
        <dsp:cNvPr id="0" name=""/>
        <dsp:cNvSpPr/>
      </dsp:nvSpPr>
      <dsp:spPr>
        <a:xfrm>
          <a:off x="6292768" y="3446616"/>
          <a:ext cx="1327246" cy="185804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b="1" kern="1200" dirty="0" smtClean="0"/>
            <a:t>13-Denenecek Bir Durum Seç</a:t>
          </a:r>
          <a:endParaRPr lang="tr-TR" sz="1200" b="1" kern="1200" dirty="0"/>
        </a:p>
      </dsp:txBody>
      <dsp:txXfrm>
        <a:off x="6487139" y="3718720"/>
        <a:ext cx="938504" cy="1313837"/>
      </dsp:txXfrm>
    </dsp:sp>
    <dsp:sp modelId="{9F50235C-6A0C-449F-9883-0A81568BE55B}">
      <dsp:nvSpPr>
        <dsp:cNvPr id="0" name=""/>
        <dsp:cNvSpPr/>
      </dsp:nvSpPr>
      <dsp:spPr>
        <a:xfrm>
          <a:off x="4842579" y="4455434"/>
          <a:ext cx="1364185" cy="207348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b="1" kern="1200" dirty="0" smtClean="0"/>
            <a:t>14-Beyin Fırtınası olası Bir Çözümdür</a:t>
          </a:r>
          <a:endParaRPr lang="tr-TR" sz="1200" b="1" kern="1200" dirty="0"/>
        </a:p>
      </dsp:txBody>
      <dsp:txXfrm>
        <a:off x="5042359" y="4759088"/>
        <a:ext cx="964625" cy="1466173"/>
      </dsp:txXfrm>
    </dsp:sp>
    <dsp:sp modelId="{3C1FA9A2-34F8-48A8-A056-EA163532FD8B}">
      <dsp:nvSpPr>
        <dsp:cNvPr id="0" name=""/>
        <dsp:cNvSpPr/>
      </dsp:nvSpPr>
      <dsp:spPr>
        <a:xfrm>
          <a:off x="3130124" y="4602819"/>
          <a:ext cx="1227070" cy="177871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b="1" kern="1200" dirty="0" smtClean="0"/>
            <a:t>6-Araştırılacak Bir Soru Belirle</a:t>
          </a:r>
          <a:endParaRPr lang="tr-TR" sz="1200" b="1" kern="1200" dirty="0"/>
        </a:p>
      </dsp:txBody>
      <dsp:txXfrm>
        <a:off x="3309824" y="4863305"/>
        <a:ext cx="867670" cy="1257740"/>
      </dsp:txXfrm>
    </dsp:sp>
    <dsp:sp modelId="{1FFA68E5-C324-4E5A-8004-A083922A3B96}">
      <dsp:nvSpPr>
        <dsp:cNvPr id="0" name=""/>
        <dsp:cNvSpPr/>
      </dsp:nvSpPr>
      <dsp:spPr>
        <a:xfrm>
          <a:off x="1705719" y="3519725"/>
          <a:ext cx="1347211" cy="165527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b="1" kern="1200" dirty="0" smtClean="0"/>
            <a:t>7-Yeni Edinilecek Bilgi ile Öncekini Karşılaştır</a:t>
          </a:r>
          <a:endParaRPr lang="tr-TR" sz="1200" b="1" kern="1200" dirty="0"/>
        </a:p>
      </dsp:txBody>
      <dsp:txXfrm>
        <a:off x="1903013" y="3762134"/>
        <a:ext cx="952623" cy="1170457"/>
      </dsp:txXfrm>
    </dsp:sp>
    <dsp:sp modelId="{4C10013A-424D-4084-BC70-53437BF4EE9A}">
      <dsp:nvSpPr>
        <dsp:cNvPr id="0" name=""/>
        <dsp:cNvSpPr/>
      </dsp:nvSpPr>
      <dsp:spPr>
        <a:xfrm>
          <a:off x="1431004" y="1715739"/>
          <a:ext cx="1278103" cy="1755338"/>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b="1" kern="1200" dirty="0" smtClean="0"/>
            <a:t>8-Sonuçları başkalarıyla Paylaş</a:t>
          </a:r>
          <a:endParaRPr lang="tr-TR" sz="1200" b="1" kern="1200" dirty="0"/>
        </a:p>
      </dsp:txBody>
      <dsp:txXfrm>
        <a:off x="1618178" y="1972802"/>
        <a:ext cx="903755" cy="1241212"/>
      </dsp:txXfrm>
    </dsp:sp>
    <dsp:sp modelId="{52FF9E94-6FF9-48B7-A622-C1F50B71DE4D}">
      <dsp:nvSpPr>
        <dsp:cNvPr id="0" name=""/>
        <dsp:cNvSpPr/>
      </dsp:nvSpPr>
      <dsp:spPr>
        <a:xfrm>
          <a:off x="2195464" y="130836"/>
          <a:ext cx="1530196" cy="1840341"/>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tr-TR" sz="1200" b="1" kern="1200" dirty="0" smtClean="0"/>
            <a:t>9-Verilerden Sonuç Çıkar</a:t>
          </a:r>
          <a:endParaRPr lang="tr-TR" sz="1200" b="1" kern="1200" dirty="0"/>
        </a:p>
      </dsp:txBody>
      <dsp:txXfrm>
        <a:off x="2419556" y="400348"/>
        <a:ext cx="1082012" cy="13013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CA01F7-2C83-41C3-90DC-6BB977DF295B}">
      <dsp:nvSpPr>
        <dsp:cNvPr id="0" name=""/>
        <dsp:cNvSpPr/>
      </dsp:nvSpPr>
      <dsp:spPr>
        <a:xfrm rot="5400000">
          <a:off x="6614030" y="-2800682"/>
          <a:ext cx="730298" cy="6568639"/>
        </a:xfrm>
        <a:prstGeom prst="round2Same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tr-TR" sz="2400" kern="1200" baseline="0" dirty="0" err="1" smtClean="0"/>
            <a:t>Yapılandırmacı</a:t>
          </a:r>
          <a:r>
            <a:rPr lang="tr-TR" sz="2400" kern="1200" baseline="0" dirty="0" smtClean="0"/>
            <a:t> öğrenme</a:t>
          </a:r>
          <a:endParaRPr lang="tr-TR" sz="2400" kern="1200" baseline="0" dirty="0"/>
        </a:p>
      </dsp:txBody>
      <dsp:txXfrm rot="-5400000">
        <a:off x="3694860" y="154138"/>
        <a:ext cx="6532989" cy="658998"/>
      </dsp:txXfrm>
    </dsp:sp>
    <dsp:sp modelId="{4D6EF3CD-97AF-4D6B-B826-ABA29169CB41}">
      <dsp:nvSpPr>
        <dsp:cNvPr id="0" name=""/>
        <dsp:cNvSpPr/>
      </dsp:nvSpPr>
      <dsp:spPr>
        <a:xfrm>
          <a:off x="0" y="1567"/>
          <a:ext cx="3694859" cy="912872"/>
        </a:xfrm>
        <a:prstGeom prst="round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tr-TR" sz="2800" b="1" kern="1200" dirty="0" smtClean="0"/>
            <a:t>ÖĞRETİM YAKLAŞIMI</a:t>
          </a:r>
          <a:endParaRPr lang="tr-TR" sz="2800" b="1" kern="1200" dirty="0"/>
        </a:p>
      </dsp:txBody>
      <dsp:txXfrm>
        <a:off x="44563" y="46130"/>
        <a:ext cx="3605733" cy="823746"/>
      </dsp:txXfrm>
    </dsp:sp>
    <dsp:sp modelId="{DFC7F9EC-9FC1-49B5-9F4F-ADB2FF9477D6}">
      <dsp:nvSpPr>
        <dsp:cNvPr id="0" name=""/>
        <dsp:cNvSpPr/>
      </dsp:nvSpPr>
      <dsp:spPr>
        <a:xfrm rot="5400000">
          <a:off x="6614030" y="-1867799"/>
          <a:ext cx="730298" cy="6568639"/>
        </a:xfrm>
        <a:prstGeom prst="round2Same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Sorgulamaya Dayalı Öğrenme Yaklaşımı İle Desteklenen 5E Öğrenme Modeli</a:t>
          </a:r>
          <a:endParaRPr lang="tr-TR" sz="1800" kern="1200" dirty="0"/>
        </a:p>
      </dsp:txBody>
      <dsp:txXfrm rot="-5400000">
        <a:off x="3694860" y="1087021"/>
        <a:ext cx="6532989" cy="658998"/>
      </dsp:txXfrm>
    </dsp:sp>
    <dsp:sp modelId="{DF570F03-23C5-4E91-851A-ED1B026A57B2}">
      <dsp:nvSpPr>
        <dsp:cNvPr id="0" name=""/>
        <dsp:cNvSpPr/>
      </dsp:nvSpPr>
      <dsp:spPr>
        <a:xfrm>
          <a:off x="0" y="960084"/>
          <a:ext cx="3694859" cy="912872"/>
        </a:xfrm>
        <a:prstGeom prst="roundRect">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tr-TR" sz="2800" b="1" kern="1200" dirty="0" smtClean="0"/>
            <a:t>ÖĞRETİM YÖNTEMİ</a:t>
          </a:r>
          <a:endParaRPr lang="tr-TR" sz="2800" b="1" kern="1200" dirty="0"/>
        </a:p>
      </dsp:txBody>
      <dsp:txXfrm>
        <a:off x="44563" y="1004647"/>
        <a:ext cx="3605733" cy="823746"/>
      </dsp:txXfrm>
    </dsp:sp>
    <dsp:sp modelId="{279F32EB-E490-4787-88D7-EC0272EBF197}">
      <dsp:nvSpPr>
        <dsp:cNvPr id="0" name=""/>
        <dsp:cNvSpPr/>
      </dsp:nvSpPr>
      <dsp:spPr>
        <a:xfrm rot="5400000">
          <a:off x="6614030" y="-909283"/>
          <a:ext cx="730298" cy="6568639"/>
        </a:xfrm>
        <a:prstGeom prst="round2SameRect">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smtClean="0"/>
            <a:t>Gösteri deneyleri, Tartışma, Simülasyon, Video gösterisi, Örnek olay, Kavram ağı</a:t>
          </a:r>
          <a:endParaRPr lang="tr-TR" sz="1300" kern="1200" dirty="0"/>
        </a:p>
      </dsp:txBody>
      <dsp:txXfrm rot="-5400000">
        <a:off x="3694860" y="2045537"/>
        <a:ext cx="6532989" cy="658998"/>
      </dsp:txXfrm>
    </dsp:sp>
    <dsp:sp modelId="{99019103-D210-4F77-A82E-6A7EB1E04FE5}">
      <dsp:nvSpPr>
        <dsp:cNvPr id="0" name=""/>
        <dsp:cNvSpPr/>
      </dsp:nvSpPr>
      <dsp:spPr>
        <a:xfrm>
          <a:off x="0" y="1918600"/>
          <a:ext cx="3694859" cy="912872"/>
        </a:xfrm>
        <a:prstGeom prst="roundRect">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tr-TR" sz="2400" b="1" kern="1200" dirty="0" smtClean="0"/>
            <a:t>KULLANILAN ÖĞRETİM TEKNİKLERİ</a:t>
          </a:r>
          <a:endParaRPr lang="tr-TR" sz="2400" b="1" kern="1200" dirty="0"/>
        </a:p>
      </dsp:txBody>
      <dsp:txXfrm>
        <a:off x="44563" y="1963163"/>
        <a:ext cx="3605733" cy="823746"/>
      </dsp:txXfrm>
    </dsp:sp>
    <dsp:sp modelId="{C183335C-DE25-470B-A63E-24D0D87A664F}">
      <dsp:nvSpPr>
        <dsp:cNvPr id="0" name=""/>
        <dsp:cNvSpPr/>
      </dsp:nvSpPr>
      <dsp:spPr>
        <a:xfrm rot="5400000">
          <a:off x="6637677" y="1157"/>
          <a:ext cx="730298" cy="6521345"/>
        </a:xfrm>
        <a:prstGeom prst="round2SameRect">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t>Ses Dalgası</a:t>
          </a:r>
          <a:endParaRPr lang="tr-TR" sz="2000" kern="1200" dirty="0"/>
        </a:p>
      </dsp:txBody>
      <dsp:txXfrm rot="-5400000">
        <a:off x="3742154" y="2932330"/>
        <a:ext cx="6485695" cy="658998"/>
      </dsp:txXfrm>
    </dsp:sp>
    <dsp:sp modelId="{AF70EAB7-CD41-4BB9-8717-4324EBB03B86}">
      <dsp:nvSpPr>
        <dsp:cNvPr id="0" name=""/>
        <dsp:cNvSpPr/>
      </dsp:nvSpPr>
      <dsp:spPr>
        <a:xfrm>
          <a:off x="19837" y="2825475"/>
          <a:ext cx="3709158" cy="912872"/>
        </a:xfrm>
        <a:prstGeom prst="roundRect">
          <a:avLst/>
        </a:prstGeom>
        <a:solidFill>
          <a:schemeClr val="accent5">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tr-TR" sz="3200" b="1" kern="1200" dirty="0" smtClean="0"/>
            <a:t>KONU</a:t>
          </a:r>
          <a:endParaRPr lang="tr-TR" sz="3200" b="1" kern="1200" dirty="0"/>
        </a:p>
      </dsp:txBody>
      <dsp:txXfrm>
        <a:off x="64400" y="2870038"/>
        <a:ext cx="3620032" cy="823746"/>
      </dsp:txXfrm>
    </dsp:sp>
    <dsp:sp modelId="{82FFCA7F-9864-4165-AB68-5001381AB568}">
      <dsp:nvSpPr>
        <dsp:cNvPr id="0" name=""/>
        <dsp:cNvSpPr/>
      </dsp:nvSpPr>
      <dsp:spPr>
        <a:xfrm rot="5400000">
          <a:off x="6539985" y="956847"/>
          <a:ext cx="844173" cy="6568639"/>
        </a:xfrm>
        <a:prstGeom prst="round2SameRect">
          <a:avLst/>
        </a:prstGeom>
        <a:solidFill>
          <a:schemeClr val="accent6">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tr-TR" sz="2000" kern="1200" dirty="0" smtClean="0"/>
            <a:t>80 Dakika</a:t>
          </a:r>
          <a:endParaRPr lang="tr-TR" sz="2000" kern="1200" dirty="0"/>
        </a:p>
      </dsp:txBody>
      <dsp:txXfrm rot="-5400000">
        <a:off x="3677753" y="3860289"/>
        <a:ext cx="6527430" cy="761755"/>
      </dsp:txXfrm>
    </dsp:sp>
    <dsp:sp modelId="{FB8CE1F8-B9EA-4F0E-A2D8-D5786E72D547}">
      <dsp:nvSpPr>
        <dsp:cNvPr id="0" name=""/>
        <dsp:cNvSpPr/>
      </dsp:nvSpPr>
      <dsp:spPr>
        <a:xfrm>
          <a:off x="0" y="3835632"/>
          <a:ext cx="3694859" cy="912872"/>
        </a:xfrm>
        <a:prstGeom prst="roundRect">
          <a:avLst/>
        </a:prstGeom>
        <a:solidFill>
          <a:schemeClr val="accent6">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tr-TR" sz="4000" b="1" kern="1200" dirty="0" smtClean="0"/>
            <a:t>SÜRE</a:t>
          </a:r>
          <a:endParaRPr lang="tr-TR" sz="4000" b="1" kern="1200" dirty="0"/>
        </a:p>
      </dsp:txBody>
      <dsp:txXfrm>
        <a:off x="44563" y="3880195"/>
        <a:ext cx="3605733" cy="823746"/>
      </dsp:txXfrm>
    </dsp:sp>
    <dsp:sp modelId="{A851F891-C39C-479E-A56A-2CF4688FEF6C}">
      <dsp:nvSpPr>
        <dsp:cNvPr id="0" name=""/>
        <dsp:cNvSpPr/>
      </dsp:nvSpPr>
      <dsp:spPr>
        <a:xfrm rot="5400000">
          <a:off x="6548423" y="1966265"/>
          <a:ext cx="861510" cy="6568639"/>
        </a:xfrm>
        <a:prstGeom prst="round2Same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355600">
            <a:lnSpc>
              <a:spcPct val="90000"/>
            </a:lnSpc>
            <a:spcBef>
              <a:spcPct val="0"/>
            </a:spcBef>
            <a:spcAft>
              <a:spcPct val="15000"/>
            </a:spcAft>
            <a:buChar char="••"/>
          </a:pPr>
          <a:endParaRPr lang="tr-TR" sz="800" kern="1200" dirty="0"/>
        </a:p>
        <a:p>
          <a:pPr marL="57150" lvl="1" indent="-57150" algn="just" defTabSz="488950">
            <a:lnSpc>
              <a:spcPct val="90000"/>
            </a:lnSpc>
            <a:spcBef>
              <a:spcPct val="0"/>
            </a:spcBef>
            <a:spcAft>
              <a:spcPct val="15000"/>
            </a:spcAft>
            <a:buChar char="••"/>
          </a:pPr>
          <a:r>
            <a:rPr lang="tr-TR" sz="1100" b="1" kern="1200" dirty="0" smtClean="0"/>
            <a:t>Sesin oluşumu ve yayılması için gerekli olan şartları analiz eder.</a:t>
          </a:r>
          <a:endParaRPr lang="tr-TR" sz="1100" b="1" kern="1200" dirty="0"/>
        </a:p>
        <a:p>
          <a:pPr marL="57150" lvl="1" indent="-57150" algn="just" defTabSz="488950">
            <a:lnSpc>
              <a:spcPct val="90000"/>
            </a:lnSpc>
            <a:spcBef>
              <a:spcPct val="0"/>
            </a:spcBef>
            <a:spcAft>
              <a:spcPct val="15000"/>
            </a:spcAft>
            <a:buChar char="••"/>
          </a:pPr>
          <a:r>
            <a:rPr lang="tr-TR" sz="1100" b="1" kern="1200" dirty="0" smtClean="0"/>
            <a:t>Rezonans olayını açıklayarak Rezonansın oluşturabileceği problemleri ve sağlayabileceği avantajları  azaltmak</a:t>
          </a:r>
          <a:endParaRPr lang="tr-TR" sz="1100" b="1" kern="1200" dirty="0"/>
        </a:p>
        <a:p>
          <a:pPr marL="57150" lvl="1" indent="-57150" algn="just" defTabSz="488950">
            <a:lnSpc>
              <a:spcPct val="90000"/>
            </a:lnSpc>
            <a:spcBef>
              <a:spcPct val="0"/>
            </a:spcBef>
            <a:spcAft>
              <a:spcPct val="15000"/>
            </a:spcAft>
            <a:buChar char="••"/>
          </a:pPr>
          <a:r>
            <a:rPr lang="tr-TR" sz="1100" b="1" kern="1200" dirty="0" smtClean="0"/>
            <a:t> Yankıyı azaltmak ve ses yalıtımı sağlamak için tasarımlar geliştirmek.</a:t>
          </a:r>
          <a:r>
            <a:rPr lang="tr-TR" sz="800" b="1" kern="1200" dirty="0" smtClean="0"/>
            <a:t> </a:t>
          </a:r>
          <a:endParaRPr lang="tr-TR" sz="1100" b="1" kern="1200" dirty="0"/>
        </a:p>
        <a:p>
          <a:pPr marL="57150" lvl="1" indent="-57150" algn="just" defTabSz="488950">
            <a:lnSpc>
              <a:spcPct val="90000"/>
            </a:lnSpc>
            <a:spcBef>
              <a:spcPct val="0"/>
            </a:spcBef>
            <a:spcAft>
              <a:spcPct val="15000"/>
            </a:spcAft>
            <a:buChar char="••"/>
          </a:pPr>
          <a:endParaRPr lang="tr-TR" sz="1100" b="1" kern="1200" dirty="0"/>
        </a:p>
        <a:p>
          <a:pPr marL="57150" lvl="1" indent="-57150" algn="l" defTabSz="355600">
            <a:lnSpc>
              <a:spcPct val="90000"/>
            </a:lnSpc>
            <a:spcBef>
              <a:spcPct val="0"/>
            </a:spcBef>
            <a:spcAft>
              <a:spcPct val="15000"/>
            </a:spcAft>
            <a:buChar char="••"/>
          </a:pPr>
          <a:endParaRPr lang="tr-TR" sz="800" kern="1200" dirty="0"/>
        </a:p>
      </dsp:txBody>
      <dsp:txXfrm rot="-5400000">
        <a:off x="3694859" y="4861885"/>
        <a:ext cx="6526584" cy="777400"/>
      </dsp:txXfrm>
    </dsp:sp>
    <dsp:sp modelId="{31FBD0D2-5927-4A85-9536-1F5542FE028A}">
      <dsp:nvSpPr>
        <dsp:cNvPr id="0" name=""/>
        <dsp:cNvSpPr/>
      </dsp:nvSpPr>
      <dsp:spPr>
        <a:xfrm>
          <a:off x="0" y="4794148"/>
          <a:ext cx="3694859" cy="912872"/>
        </a:xfrm>
        <a:prstGeom prst="round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tr-TR" sz="3800" b="1" kern="1200" dirty="0" smtClean="0"/>
            <a:t>KAZANIMLAR</a:t>
          </a:r>
          <a:endParaRPr lang="tr-TR" sz="3800" b="1" kern="1200" dirty="0"/>
        </a:p>
      </dsp:txBody>
      <dsp:txXfrm>
        <a:off x="44563" y="4838711"/>
        <a:ext cx="3605733" cy="8237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E12E2-752D-420B-9482-D00017BE84C9}">
      <dsp:nvSpPr>
        <dsp:cNvPr id="0" name=""/>
        <dsp:cNvSpPr/>
      </dsp:nvSpPr>
      <dsp:spPr>
        <a:xfrm>
          <a:off x="0" y="1050731"/>
          <a:ext cx="3372917" cy="2023750"/>
        </a:xfrm>
        <a:prstGeom prst="rect">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err="1" smtClean="0"/>
            <a:t>Yapılandırmacı</a:t>
          </a:r>
          <a:r>
            <a:rPr lang="tr-TR" sz="2400" b="1" kern="1200" dirty="0" smtClean="0"/>
            <a:t> Sorgulama Halkası Aşamaları</a:t>
          </a:r>
          <a:endParaRPr lang="tr-TR" sz="2400" b="1" kern="1200" dirty="0"/>
        </a:p>
      </dsp:txBody>
      <dsp:txXfrm>
        <a:off x="0" y="1050731"/>
        <a:ext cx="3372917" cy="2023750"/>
      </dsp:txXfrm>
    </dsp:sp>
    <dsp:sp modelId="{6FB51F5E-E701-47B4-B3DE-D592E7E4BBAA}">
      <dsp:nvSpPr>
        <dsp:cNvPr id="0" name=""/>
        <dsp:cNvSpPr/>
      </dsp:nvSpPr>
      <dsp:spPr>
        <a:xfrm>
          <a:off x="3710209" y="1050731"/>
          <a:ext cx="3372917" cy="2023750"/>
        </a:xfrm>
        <a:prstGeom prst="rect">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smtClean="0"/>
            <a:t>5E Öğrenme Halkası Modeli</a:t>
          </a:r>
          <a:endParaRPr lang="tr-TR" sz="2800" b="1" kern="1200" dirty="0"/>
        </a:p>
      </dsp:txBody>
      <dsp:txXfrm>
        <a:off x="3710209" y="1050731"/>
        <a:ext cx="3372917" cy="2023750"/>
      </dsp:txXfrm>
    </dsp:sp>
    <dsp:sp modelId="{2530AF9C-053F-49BA-855B-9D561E02A052}">
      <dsp:nvSpPr>
        <dsp:cNvPr id="0" name=""/>
        <dsp:cNvSpPr/>
      </dsp:nvSpPr>
      <dsp:spPr>
        <a:xfrm>
          <a:off x="7420419" y="1009346"/>
          <a:ext cx="3372917" cy="2023750"/>
        </a:xfrm>
        <a:prstGeom prst="rect">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smtClean="0"/>
            <a:t>Etkinlikler</a:t>
          </a:r>
          <a:endParaRPr lang="tr-TR" sz="2800" b="1" kern="1200" dirty="0"/>
        </a:p>
      </dsp:txBody>
      <dsp:txXfrm>
        <a:off x="7420419" y="1009346"/>
        <a:ext cx="3372917" cy="2023750"/>
      </dsp:txXfrm>
    </dsp:sp>
    <dsp:sp modelId="{BDC6AA4B-FCFE-4559-A9C7-1A8A46180259}">
      <dsp:nvSpPr>
        <dsp:cNvPr id="0" name=""/>
        <dsp:cNvSpPr/>
      </dsp:nvSpPr>
      <dsp:spPr>
        <a:xfrm>
          <a:off x="0" y="3411774"/>
          <a:ext cx="3372917" cy="202375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b="1" kern="1200" dirty="0" smtClean="0">
              <a:solidFill>
                <a:schemeClr val="bg1"/>
              </a:solidFill>
            </a:rPr>
            <a:t>Sorgulama</a:t>
          </a:r>
        </a:p>
        <a:p>
          <a:pPr lvl="0" algn="ctr" defTabSz="1422400">
            <a:lnSpc>
              <a:spcPct val="90000"/>
            </a:lnSpc>
            <a:spcBef>
              <a:spcPct val="0"/>
            </a:spcBef>
            <a:spcAft>
              <a:spcPct val="35000"/>
            </a:spcAft>
          </a:pPr>
          <a:endParaRPr lang="tr-TR" sz="1200" b="1" kern="1200" dirty="0" err="1" smtClean="0">
            <a:solidFill>
              <a:schemeClr val="bg1"/>
            </a:solidFill>
          </a:endParaRPr>
        </a:p>
      </dsp:txBody>
      <dsp:txXfrm>
        <a:off x="0" y="3411774"/>
        <a:ext cx="3372917" cy="2023750"/>
      </dsp:txXfrm>
    </dsp:sp>
    <dsp:sp modelId="{62619D98-E828-4B25-90E9-8196C2CF30E8}">
      <dsp:nvSpPr>
        <dsp:cNvPr id="0" name=""/>
        <dsp:cNvSpPr/>
      </dsp:nvSpPr>
      <dsp:spPr>
        <a:xfrm>
          <a:off x="3741240" y="3360027"/>
          <a:ext cx="3372917" cy="202375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b="1" kern="1200" dirty="0" smtClean="0"/>
            <a:t>İlgi</a:t>
          </a:r>
          <a:r>
            <a:rPr lang="tr-TR" sz="3200" b="1" kern="1200" baseline="0" dirty="0" smtClean="0"/>
            <a:t> Uyandırma</a:t>
          </a:r>
          <a:endParaRPr lang="tr-TR" sz="3200" b="1" kern="1200" dirty="0"/>
        </a:p>
      </dsp:txBody>
      <dsp:txXfrm>
        <a:off x="3741240" y="3360027"/>
        <a:ext cx="3372917" cy="2023750"/>
      </dsp:txXfrm>
    </dsp:sp>
    <dsp:sp modelId="{01ED86F8-0818-42BD-9180-C9FA1B86BA39}">
      <dsp:nvSpPr>
        <dsp:cNvPr id="0" name=""/>
        <dsp:cNvSpPr/>
      </dsp:nvSpPr>
      <dsp:spPr>
        <a:xfrm>
          <a:off x="7420419" y="3411774"/>
          <a:ext cx="3372917" cy="202375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b="1" kern="1200" dirty="0" smtClean="0"/>
            <a:t>Yapılan etkinlik, seyrettirilen videolarla ö</a:t>
          </a:r>
          <a:r>
            <a:rPr lang="sv-SE" sz="1800" b="1" kern="1200" dirty="0" smtClean="0"/>
            <a:t>ğrencilerin sesin mekanik bir dalga olduğunu ve </a:t>
          </a:r>
          <a:r>
            <a:rPr lang="tr-TR" sz="1800" b="1" kern="1200" dirty="0" smtClean="0"/>
            <a:t>maddesel ortamda iletildiği ifade etmelerine rehberlik edilir. </a:t>
          </a:r>
        </a:p>
      </dsp:txBody>
      <dsp:txXfrm>
        <a:off x="7420419" y="3411774"/>
        <a:ext cx="3372917" cy="20237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E12E2-752D-420B-9482-D00017BE84C9}">
      <dsp:nvSpPr>
        <dsp:cNvPr id="0" name=""/>
        <dsp:cNvSpPr/>
      </dsp:nvSpPr>
      <dsp:spPr>
        <a:xfrm>
          <a:off x="0" y="1050731"/>
          <a:ext cx="3372917" cy="2023750"/>
        </a:xfrm>
        <a:prstGeom prst="rect">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err="1" smtClean="0"/>
            <a:t>Yapılandırmacı</a:t>
          </a:r>
          <a:r>
            <a:rPr lang="tr-TR" sz="2400" b="1" kern="1200" dirty="0" smtClean="0"/>
            <a:t> Sorgulama Halkası Aşamaları</a:t>
          </a:r>
          <a:endParaRPr lang="tr-TR" sz="2400" b="1" kern="1200" dirty="0"/>
        </a:p>
      </dsp:txBody>
      <dsp:txXfrm>
        <a:off x="0" y="1050731"/>
        <a:ext cx="3372917" cy="2023750"/>
      </dsp:txXfrm>
    </dsp:sp>
    <dsp:sp modelId="{6FB51F5E-E701-47B4-B3DE-D592E7E4BBAA}">
      <dsp:nvSpPr>
        <dsp:cNvPr id="0" name=""/>
        <dsp:cNvSpPr/>
      </dsp:nvSpPr>
      <dsp:spPr>
        <a:xfrm>
          <a:off x="3710209" y="1050731"/>
          <a:ext cx="3372917" cy="2023750"/>
        </a:xfrm>
        <a:prstGeom prst="rect">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smtClean="0"/>
            <a:t>5E Öğrenme Halkası Modeli</a:t>
          </a:r>
          <a:endParaRPr lang="tr-TR" sz="2800" b="1" kern="1200" dirty="0"/>
        </a:p>
      </dsp:txBody>
      <dsp:txXfrm>
        <a:off x="3710209" y="1050731"/>
        <a:ext cx="3372917" cy="2023750"/>
      </dsp:txXfrm>
    </dsp:sp>
    <dsp:sp modelId="{2530AF9C-053F-49BA-855B-9D561E02A052}">
      <dsp:nvSpPr>
        <dsp:cNvPr id="0" name=""/>
        <dsp:cNvSpPr/>
      </dsp:nvSpPr>
      <dsp:spPr>
        <a:xfrm>
          <a:off x="7420419" y="1009346"/>
          <a:ext cx="3372917" cy="2023750"/>
        </a:xfrm>
        <a:prstGeom prst="rect">
          <a:avLst/>
        </a:prstGeom>
        <a:solidFill>
          <a:schemeClr val="accent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smtClean="0"/>
            <a:t>Etkinlikler</a:t>
          </a:r>
          <a:endParaRPr lang="tr-TR" sz="2800" b="1" kern="1200" dirty="0"/>
        </a:p>
      </dsp:txBody>
      <dsp:txXfrm>
        <a:off x="7420419" y="1009346"/>
        <a:ext cx="3372917" cy="2023750"/>
      </dsp:txXfrm>
    </dsp:sp>
    <dsp:sp modelId="{BDC6AA4B-FCFE-4559-A9C7-1A8A46180259}">
      <dsp:nvSpPr>
        <dsp:cNvPr id="0" name=""/>
        <dsp:cNvSpPr/>
      </dsp:nvSpPr>
      <dsp:spPr>
        <a:xfrm>
          <a:off x="0" y="3411774"/>
          <a:ext cx="3372917" cy="202375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tr-TR" sz="1600" b="1" kern="1200" dirty="0" err="1" smtClean="0">
              <a:solidFill>
                <a:schemeClr val="bg1"/>
              </a:solidFill>
            </a:rPr>
            <a:t>Varolan</a:t>
          </a:r>
          <a:r>
            <a:rPr lang="tr-TR" sz="1600" b="1" kern="1200" dirty="0" smtClean="0">
              <a:solidFill>
                <a:schemeClr val="bg1"/>
              </a:solidFill>
            </a:rPr>
            <a:t> Bilginin Açığa Çıkarılması</a:t>
          </a:r>
        </a:p>
        <a:p>
          <a:pPr lvl="0" algn="l" defTabSz="711200">
            <a:lnSpc>
              <a:spcPct val="90000"/>
            </a:lnSpc>
            <a:spcBef>
              <a:spcPct val="0"/>
            </a:spcBef>
            <a:spcAft>
              <a:spcPct val="35000"/>
            </a:spcAft>
          </a:pPr>
          <a:r>
            <a:rPr lang="tr-TR" sz="1600" b="1" kern="1200" dirty="0" smtClean="0">
              <a:solidFill>
                <a:schemeClr val="bg1"/>
              </a:solidFill>
            </a:rPr>
            <a:t>Tahminde Bulunma</a:t>
          </a:r>
        </a:p>
        <a:p>
          <a:pPr lvl="0" algn="l" defTabSz="711200">
            <a:lnSpc>
              <a:spcPct val="90000"/>
            </a:lnSpc>
            <a:spcBef>
              <a:spcPct val="0"/>
            </a:spcBef>
            <a:spcAft>
              <a:spcPct val="35000"/>
            </a:spcAft>
          </a:pPr>
          <a:r>
            <a:rPr lang="tr-TR" sz="1600" b="1" kern="1200" dirty="0" smtClean="0">
              <a:solidFill>
                <a:schemeClr val="bg1"/>
              </a:solidFill>
            </a:rPr>
            <a:t>Uygulamayı Planlama ve Yapma</a:t>
          </a:r>
        </a:p>
        <a:p>
          <a:pPr lvl="0" algn="ctr" defTabSz="711200">
            <a:lnSpc>
              <a:spcPct val="90000"/>
            </a:lnSpc>
            <a:spcBef>
              <a:spcPct val="0"/>
            </a:spcBef>
            <a:spcAft>
              <a:spcPct val="35000"/>
            </a:spcAft>
          </a:pPr>
          <a:endParaRPr lang="tr-TR" sz="1200" b="1" kern="1200" dirty="0" err="1" smtClean="0">
            <a:solidFill>
              <a:schemeClr val="bg1"/>
            </a:solidFill>
          </a:endParaRPr>
        </a:p>
      </dsp:txBody>
      <dsp:txXfrm>
        <a:off x="0" y="3411774"/>
        <a:ext cx="3372917" cy="2023750"/>
      </dsp:txXfrm>
    </dsp:sp>
    <dsp:sp modelId="{62619D98-E828-4B25-90E9-8196C2CF30E8}">
      <dsp:nvSpPr>
        <dsp:cNvPr id="0" name=""/>
        <dsp:cNvSpPr/>
      </dsp:nvSpPr>
      <dsp:spPr>
        <a:xfrm>
          <a:off x="3741240" y="3360027"/>
          <a:ext cx="3372917" cy="202375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b="1" kern="1200" dirty="0" smtClean="0"/>
            <a:t>Keşfetme</a:t>
          </a:r>
        </a:p>
      </dsp:txBody>
      <dsp:txXfrm>
        <a:off x="3741240" y="3360027"/>
        <a:ext cx="3372917" cy="2023750"/>
      </dsp:txXfrm>
    </dsp:sp>
    <dsp:sp modelId="{01ED86F8-0818-42BD-9180-C9FA1B86BA39}">
      <dsp:nvSpPr>
        <dsp:cNvPr id="0" name=""/>
        <dsp:cNvSpPr/>
      </dsp:nvSpPr>
      <dsp:spPr>
        <a:xfrm>
          <a:off x="7420419" y="3411774"/>
          <a:ext cx="3372917" cy="202375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tr-TR" sz="1400" b="1" kern="1200" dirty="0" smtClean="0"/>
            <a:t>Öğrencilerin izledikleri vido ve </a:t>
          </a:r>
          <a:r>
            <a:rPr lang="tr-TR" sz="1400" b="1" kern="1200" dirty="0" err="1" smtClean="0"/>
            <a:t>similasyonlarla</a:t>
          </a:r>
          <a:r>
            <a:rPr lang="tr-TR" sz="1400" b="1" kern="1200" dirty="0" smtClean="0"/>
            <a:t> elde ettikleri gözlemlerinden ve tartışma ortamından yola çıkıldığında sesin farklı ortamlardaki yayılma hızlarının, sesin oluşumunun, sesin yayılmasında etkili olan faktörlerin, sesin yüksekliğinin ve şiddetinin fark edilmesi sağlanır.</a:t>
          </a:r>
          <a:endParaRPr lang="tr-TR" sz="1400" b="1" kern="1200" dirty="0"/>
        </a:p>
      </dsp:txBody>
      <dsp:txXfrm>
        <a:off x="7420419" y="3411774"/>
        <a:ext cx="3372917" cy="20237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16B5338-0E9E-4233-BE17-D0BECE823269}" type="datetimeFigureOut">
              <a:rPr lang="tr-TR" smtClean="0"/>
              <a:t>6.02.2023</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87519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16B5338-0E9E-4233-BE17-D0BECE823269}" type="datetimeFigureOut">
              <a:rPr lang="tr-TR" smtClean="0"/>
              <a:t>6.02.2023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179554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16B5338-0E9E-4233-BE17-D0BECE823269}" type="datetimeFigureOut">
              <a:rPr lang="tr-TR" smtClean="0"/>
              <a:t>6.02.2023</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396701-40D4-4BAF-866F-411F5FC50FF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7520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16B5338-0E9E-4233-BE17-D0BECE823269}" type="datetimeFigureOut">
              <a:rPr lang="tr-TR" smtClean="0"/>
              <a:t>6.02.2023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2744863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16B5338-0E9E-4233-BE17-D0BECE823269}" type="datetimeFigureOut">
              <a:rPr lang="tr-TR" smtClean="0"/>
              <a:t>6.02.2023</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396701-40D4-4BAF-866F-411F5FC50FF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97926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16B5338-0E9E-4233-BE17-D0BECE823269}" type="datetimeFigureOut">
              <a:rPr lang="tr-TR" smtClean="0"/>
              <a:t>6.02.2023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281824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6B5338-0E9E-4233-BE17-D0BECE823269}" type="datetimeFigureOut">
              <a:rPr lang="tr-TR" smtClean="0"/>
              <a:t>6.02.2023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139796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6B5338-0E9E-4233-BE17-D0BECE823269}" type="datetimeFigureOut">
              <a:rPr lang="tr-TR" smtClean="0"/>
              <a:t>6.02.2023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250278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31"/>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9700505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9924727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2"/>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540101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6B5338-0E9E-4233-BE17-D0BECE823269}" type="datetimeFigureOut">
              <a:rPr lang="tr-TR" smtClean="0"/>
              <a:t>6.02.2023</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1995306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818053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4"/>
            <a:ext cx="538691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78"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7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7875934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25414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353965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11" y="273050"/>
            <a:ext cx="4011084" cy="1162051"/>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11" y="1435104"/>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67828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2"/>
            <a:ext cx="7315200" cy="566739"/>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43"/>
            <a:ext cx="73152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078708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072846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1"/>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41"/>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47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16B5338-0E9E-4233-BE17-D0BECE823269}" type="datetimeFigureOut">
              <a:rPr lang="tr-TR" smtClean="0"/>
              <a:t>6.02.2023</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342410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16B5338-0E9E-4233-BE17-D0BECE823269}" type="datetimeFigureOut">
              <a:rPr lang="tr-TR" smtClean="0"/>
              <a:t>6.02.2023</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183069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16B5338-0E9E-4233-BE17-D0BECE823269}" type="datetimeFigureOut">
              <a:rPr lang="tr-TR" smtClean="0"/>
              <a:t>6.02.2023</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74305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16B5338-0E9E-4233-BE17-D0BECE823269}" type="datetimeFigureOut">
              <a:rPr lang="tr-TR" smtClean="0"/>
              <a:t>6.02.2023</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205553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6B5338-0E9E-4233-BE17-D0BECE823269}" type="datetimeFigureOut">
              <a:rPr lang="tr-TR" smtClean="0"/>
              <a:t>6.02.2023</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928899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16B5338-0E9E-4233-BE17-D0BECE823269}" type="datetimeFigureOut">
              <a:rPr lang="tr-TR" smtClean="0"/>
              <a:t>6.02.2023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4055825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16B5338-0E9E-4233-BE17-D0BECE823269}" type="datetimeFigureOut">
              <a:rPr lang="tr-TR" smtClean="0"/>
              <a:t>6.02.2023</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0396701-40D4-4BAF-866F-411F5FC50FF9}" type="slidenum">
              <a:rPr lang="tr-TR" smtClean="0"/>
              <a:t>‹#›</a:t>
            </a:fld>
            <a:endParaRPr lang="tr-TR"/>
          </a:p>
        </p:txBody>
      </p:sp>
    </p:spTree>
    <p:extLst>
      <p:ext uri="{BB962C8B-B14F-4D97-AF65-F5344CB8AC3E}">
        <p14:creationId xmlns:p14="http://schemas.microsoft.com/office/powerpoint/2010/main" val="250052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17" Type="http://schemas.openxmlformats.org/officeDocument/2006/relationships/image" Target="../media/image5.png"/><Relationship Id="rId2" Type="http://schemas.openxmlformats.org/officeDocument/2006/relationships/slideLayout" Target="../slideLayouts/slideLayout18.xml"/><Relationship Id="rId16" Type="http://schemas.openxmlformats.org/officeDocument/2006/relationships/image" Target="../media/image4.pn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3.png"/><Relationship Id="rId10" Type="http://schemas.openxmlformats.org/officeDocument/2006/relationships/slideLayout" Target="../slideLayouts/slideLayout26.xml"/><Relationship Id="rId19" Type="http://schemas.openxmlformats.org/officeDocument/2006/relationships/image" Target="../media/image7.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16B5338-0E9E-4233-BE17-D0BECE823269}" type="datetimeFigureOut">
              <a:rPr lang="tr-TR" smtClean="0"/>
              <a:t>6.02.2023</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0396701-40D4-4BAF-866F-411F5FC50FF9}" type="slidenum">
              <a:rPr lang="tr-TR" smtClean="0"/>
              <a:t>‹#›</a:t>
            </a:fld>
            <a:endParaRPr lang="tr-TR"/>
          </a:p>
        </p:txBody>
      </p:sp>
    </p:spTree>
    <p:extLst>
      <p:ext uri="{BB962C8B-B14F-4D97-AF65-F5344CB8AC3E}">
        <p14:creationId xmlns:p14="http://schemas.microsoft.com/office/powerpoint/2010/main" val="20435735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2 Metin Yer Tutucusu"/>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solidFill>
                  <a:prstClr val="black">
                    <a:tint val="75000"/>
                  </a:prstClr>
                </a:solidFill>
              </a:rPr>
              <a:pPr/>
              <a:t>6.02.2023</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solidFill>
                  <a:prstClr val="black">
                    <a:tint val="75000"/>
                  </a:prstClr>
                </a:solidFill>
              </a:rPr>
              <a:pPr/>
              <a:t>‹#›</a:t>
            </a:fld>
            <a:endParaRPr lang="tr-TR">
              <a:solidFill>
                <a:prstClr val="black">
                  <a:tint val="75000"/>
                </a:prstClr>
              </a:solidFill>
            </a:endParaRPr>
          </a:p>
        </p:txBody>
      </p:sp>
      <p:sp>
        <p:nvSpPr>
          <p:cNvPr id="11" name="10 Metin kutusu"/>
          <p:cNvSpPr txBox="1"/>
          <p:nvPr userDrawn="1"/>
        </p:nvSpPr>
        <p:spPr>
          <a:xfrm>
            <a:off x="5033849" y="1000108"/>
            <a:ext cx="2199640" cy="707886"/>
          </a:xfrm>
          <a:prstGeom prst="rect">
            <a:avLst/>
          </a:prstGeom>
          <a:noFill/>
        </p:spPr>
        <p:txBody>
          <a:bodyPr wrap="none" rtlCol="0">
            <a:spAutoFit/>
          </a:bodyPr>
          <a:lstStyle/>
          <a:p>
            <a:pPr algn="ctr"/>
            <a:r>
              <a:rPr lang="tr-TR" sz="800" dirty="0" smtClean="0">
                <a:solidFill>
                  <a:prstClr val="black"/>
                </a:solidFill>
              </a:rPr>
              <a:t>Bu Proje Avrupa Birliği ve Türkiye Cumhuriyeti </a:t>
            </a:r>
          </a:p>
          <a:p>
            <a:pPr algn="ctr"/>
            <a:r>
              <a:rPr lang="tr-TR" sz="800" dirty="0" smtClean="0">
                <a:solidFill>
                  <a:prstClr val="black"/>
                </a:solidFill>
              </a:rPr>
              <a:t>tarafından finanse edilmektedir.</a:t>
            </a:r>
            <a:endParaRPr lang="en-US" sz="800" dirty="0" smtClean="0">
              <a:solidFill>
                <a:prstClr val="black"/>
              </a:solidFill>
            </a:endParaRPr>
          </a:p>
          <a:p>
            <a:pPr algn="ctr"/>
            <a:r>
              <a:rPr lang="en-US" sz="800" dirty="0" smtClean="0">
                <a:solidFill>
                  <a:prstClr val="black"/>
                </a:solidFill>
              </a:rPr>
              <a:t>This project is co-funded by the European Union</a:t>
            </a:r>
          </a:p>
          <a:p>
            <a:pPr algn="ctr"/>
            <a:r>
              <a:rPr lang="en-US" sz="800" dirty="0" smtClean="0">
                <a:solidFill>
                  <a:prstClr val="black"/>
                </a:solidFill>
              </a:rPr>
              <a:t> and the Republic of Turkey</a:t>
            </a:r>
            <a:endParaRPr lang="tr-TR" sz="800" dirty="0" smtClean="0">
              <a:solidFill>
                <a:prstClr val="black"/>
              </a:solidFill>
            </a:endParaRPr>
          </a:p>
          <a:p>
            <a:pPr algn="ctr"/>
            <a:endParaRPr lang="tr-TR" sz="800" dirty="0">
              <a:solidFill>
                <a:prstClr val="black"/>
              </a:solidFill>
            </a:endParaRPr>
          </a:p>
        </p:txBody>
      </p:sp>
      <p:pic>
        <p:nvPicPr>
          <p:cNvPr id="13" name="12 Resim" descr="HKU-logo-dikey-tr.png"/>
          <p:cNvPicPr>
            <a:picLocks noChangeAspect="1"/>
          </p:cNvPicPr>
          <p:nvPr userDrawn="1"/>
        </p:nvPicPr>
        <p:blipFill>
          <a:blip r:embed="rId13" cstate="print"/>
          <a:stretch>
            <a:fillRect/>
          </a:stretch>
        </p:blipFill>
        <p:spPr>
          <a:xfrm>
            <a:off x="6833270" y="6357959"/>
            <a:ext cx="500989" cy="416912"/>
          </a:xfrm>
          <a:prstGeom prst="rect">
            <a:avLst/>
          </a:prstGeom>
        </p:spPr>
      </p:pic>
      <p:pic>
        <p:nvPicPr>
          <p:cNvPr id="1026" name="Picture 2" descr="C:\Users\ilker\Desktop\AB projesi\Logo\png\ikgpro.png"/>
          <p:cNvPicPr>
            <a:picLocks noChangeAspect="1" noChangeArrowheads="1"/>
          </p:cNvPicPr>
          <p:nvPr userDrawn="1"/>
        </p:nvPicPr>
        <p:blipFill>
          <a:blip r:embed="rId14" cstate="print"/>
          <a:srcRect/>
          <a:stretch>
            <a:fillRect/>
          </a:stretch>
        </p:blipFill>
        <p:spPr bwMode="auto">
          <a:xfrm>
            <a:off x="-190543" y="5786461"/>
            <a:ext cx="1986833" cy="702889"/>
          </a:xfrm>
          <a:prstGeom prst="rect">
            <a:avLst/>
          </a:prstGeom>
          <a:noFill/>
        </p:spPr>
      </p:pic>
      <p:pic>
        <p:nvPicPr>
          <p:cNvPr id="7" name="Picture 3" descr="C:\Users\ilker\Desktop\AB projesi\Logo\png\meb.png"/>
          <p:cNvPicPr>
            <a:picLocks noChangeAspect="1" noChangeArrowheads="1"/>
          </p:cNvPicPr>
          <p:nvPr userDrawn="1"/>
        </p:nvPicPr>
        <p:blipFill>
          <a:blip r:embed="rId15" cstate="print"/>
          <a:srcRect/>
          <a:stretch>
            <a:fillRect/>
          </a:stretch>
        </p:blipFill>
        <p:spPr bwMode="auto">
          <a:xfrm>
            <a:off x="5374224" y="5800802"/>
            <a:ext cx="1483783" cy="628595"/>
          </a:xfrm>
          <a:prstGeom prst="rect">
            <a:avLst/>
          </a:prstGeom>
          <a:noFill/>
        </p:spPr>
      </p:pic>
      <p:pic>
        <p:nvPicPr>
          <p:cNvPr id="1028" name="Picture 4" descr="C:\Users\ilker\Desktop\AB projesi\Logo\png\bilsem.png"/>
          <p:cNvPicPr>
            <a:picLocks noChangeAspect="1" noChangeArrowheads="1"/>
          </p:cNvPicPr>
          <p:nvPr userDrawn="1"/>
        </p:nvPicPr>
        <p:blipFill>
          <a:blip r:embed="rId16" cstate="print"/>
          <a:srcRect/>
          <a:stretch>
            <a:fillRect/>
          </a:stretch>
        </p:blipFill>
        <p:spPr bwMode="auto">
          <a:xfrm>
            <a:off x="4953003" y="6357964"/>
            <a:ext cx="426655" cy="401655"/>
          </a:xfrm>
          <a:prstGeom prst="rect">
            <a:avLst/>
          </a:prstGeom>
          <a:noFill/>
        </p:spPr>
      </p:pic>
      <p:pic>
        <p:nvPicPr>
          <p:cNvPr id="1029" name="Picture 5" descr="C:\Users\ilker\Desktop\AB projesi\Logo\png\proje logo.png"/>
          <p:cNvPicPr>
            <a:picLocks noChangeAspect="1" noChangeArrowheads="1"/>
          </p:cNvPicPr>
          <p:nvPr userDrawn="1"/>
        </p:nvPicPr>
        <p:blipFill>
          <a:blip r:embed="rId17" cstate="print"/>
          <a:srcRect/>
          <a:stretch>
            <a:fillRect/>
          </a:stretch>
        </p:blipFill>
        <p:spPr bwMode="auto">
          <a:xfrm>
            <a:off x="5905510" y="6429398"/>
            <a:ext cx="444529" cy="327283"/>
          </a:xfrm>
          <a:prstGeom prst="rect">
            <a:avLst/>
          </a:prstGeom>
          <a:noFill/>
        </p:spPr>
      </p:pic>
      <p:pic>
        <p:nvPicPr>
          <p:cNvPr id="1030" name="Picture 6" descr="C:\Users\ilker\Desktop\AB projesi\Logo\png\sosyal.png"/>
          <p:cNvPicPr>
            <a:picLocks noChangeAspect="1" noChangeArrowheads="1"/>
          </p:cNvPicPr>
          <p:nvPr userDrawn="1"/>
        </p:nvPicPr>
        <p:blipFill>
          <a:blip r:embed="rId18" cstate="print"/>
          <a:srcRect/>
          <a:stretch>
            <a:fillRect/>
          </a:stretch>
        </p:blipFill>
        <p:spPr bwMode="auto">
          <a:xfrm>
            <a:off x="10656711" y="5972938"/>
            <a:ext cx="1154340" cy="456459"/>
          </a:xfrm>
          <a:prstGeom prst="rect">
            <a:avLst/>
          </a:prstGeom>
          <a:noFill/>
        </p:spPr>
      </p:pic>
      <p:pic>
        <p:nvPicPr>
          <p:cNvPr id="1031" name="Picture 7" descr="C:\Users\ilker\Desktop\AB projesi\Logo\png\ab.png"/>
          <p:cNvPicPr>
            <a:picLocks noChangeAspect="1" noChangeArrowheads="1"/>
          </p:cNvPicPr>
          <p:nvPr userDrawn="1"/>
        </p:nvPicPr>
        <p:blipFill>
          <a:blip r:embed="rId19"/>
          <a:srcRect/>
          <a:stretch>
            <a:fillRect/>
          </a:stretch>
        </p:blipFill>
        <p:spPr bwMode="auto">
          <a:xfrm>
            <a:off x="4762491" y="142854"/>
            <a:ext cx="2730501" cy="828675"/>
          </a:xfrm>
          <a:prstGeom prst="rect">
            <a:avLst/>
          </a:prstGeom>
          <a:noFill/>
        </p:spPr>
      </p:pic>
    </p:spTree>
    <p:extLst>
      <p:ext uri="{BB962C8B-B14F-4D97-AF65-F5344CB8AC3E}">
        <p14:creationId xmlns:p14="http://schemas.microsoft.com/office/powerpoint/2010/main" val="195787637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fizikpenceresi.com/index.php/animasyonlar/48-mekanik/121-ses-dalgalarinda-yayilma-ortami" TargetMode="External"/><Relationship Id="rId7" Type="http://schemas.openxmlformats.org/officeDocument/2006/relationships/hyperlink" Target="https://www.youtube.com/watch?v=kikZdENuj10" TargetMode="External"/><Relationship Id="rId2" Type="http://schemas.openxmlformats.org/officeDocument/2006/relationships/hyperlink" Target="http://www.fizikpenceresi.com/index.php/animasyonlar/48-mekanik/123-ses-kaynaklarinin-karekteristik-ozellikleri" TargetMode="External"/><Relationship Id="rId1" Type="http://schemas.openxmlformats.org/officeDocument/2006/relationships/slideLayout" Target="../slideLayouts/slideLayout2.xml"/><Relationship Id="rId6" Type="http://schemas.openxmlformats.org/officeDocument/2006/relationships/hyperlink" Target="http://www.fizikpenceresi.com/index.php/animasyonlar/48-mekanik/122-ses-dalgalarinin-frekansi-ve-siddeti" TargetMode="External"/><Relationship Id="rId5" Type="http://schemas.openxmlformats.org/officeDocument/2006/relationships/hyperlink" Target="http://www.animations.physics.unsw.edu.au/jw/sound-pitch-loudness-timbre.htm" TargetMode="External"/><Relationship Id="rId4" Type="http://schemas.openxmlformats.org/officeDocument/2006/relationships/hyperlink" Target="http://www.vascak.cz/data/android/physicsatschool/template.php?s=kv_rychlost_zvuku&amp;l=tr&amp;zoom=0"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24000" y="3302058"/>
            <a:ext cx="9144000" cy="1470025"/>
          </a:xfrm>
        </p:spPr>
        <p:txBody>
          <a:bodyPr>
            <a:noAutofit/>
          </a:bodyPr>
          <a:lstStyle/>
          <a:p>
            <a:pPr defTabSz="958850"/>
            <a:r>
              <a:rPr lang="tr-TR" sz="2400" b="1" dirty="0"/>
              <a:t>“A </a:t>
            </a:r>
            <a:r>
              <a:rPr lang="tr-TR" sz="2400" b="1" dirty="0"/>
              <a:t>CHANCE TO TEACHERS TO UNWRAP THE PACKAGES OF THE </a:t>
            </a:r>
            <a:r>
              <a:rPr lang="tr-TR" sz="2400" b="1" dirty="0"/>
              <a:t>GIFTED</a:t>
            </a:r>
            <a:r>
              <a:rPr lang="tr-TR" sz="2400" dirty="0"/>
              <a:t>”</a:t>
            </a:r>
            <a:r>
              <a:rPr lang="tr-TR" sz="2400" b="1" dirty="0"/>
              <a:t> </a:t>
            </a:r>
            <a:br>
              <a:rPr lang="tr-TR" sz="2400" b="1" dirty="0"/>
            </a:br>
            <a:r>
              <a:rPr lang="tr-TR" sz="2000" b="1" dirty="0"/>
              <a:t/>
            </a:r>
            <a:br>
              <a:rPr lang="tr-TR" sz="2000" b="1" dirty="0"/>
            </a:br>
            <a:r>
              <a:rPr lang="tr-TR" sz="2400" b="1" dirty="0"/>
              <a:t>Projesi </a:t>
            </a:r>
            <a:r>
              <a:rPr lang="tr-TR" sz="2400" b="1"/>
              <a:t>Öğretmen Eğitimi</a:t>
            </a:r>
            <a:endParaRPr lang="tr-TR" sz="2400" b="1" dirty="0"/>
          </a:p>
        </p:txBody>
      </p:sp>
      <p:sp>
        <p:nvSpPr>
          <p:cNvPr id="3" name="2 Alt Başlık"/>
          <p:cNvSpPr>
            <a:spLocks noGrp="1"/>
          </p:cNvSpPr>
          <p:nvPr>
            <p:ph type="subTitle" idx="1"/>
          </p:nvPr>
        </p:nvSpPr>
        <p:spPr>
          <a:xfrm>
            <a:off x="1524000" y="1844824"/>
            <a:ext cx="9144000" cy="1345704"/>
          </a:xfrm>
        </p:spPr>
        <p:txBody>
          <a:bodyPr>
            <a:normAutofit/>
          </a:bodyPr>
          <a:lstStyle/>
          <a:p>
            <a:r>
              <a:rPr lang="tr-TR" sz="2000" b="1" dirty="0">
                <a:solidFill>
                  <a:schemeClr val="tx1"/>
                </a:solidFill>
              </a:rPr>
              <a:t>Bütünleştirici Eğitim İçin Özel Eğitim Hizmetlerinin Kalitesinin Arttırılması (IQSES</a:t>
            </a:r>
            <a:r>
              <a:rPr lang="tr-TR" sz="2000" b="1" dirty="0">
                <a:solidFill>
                  <a:schemeClr val="tx1"/>
                </a:solidFill>
              </a:rPr>
              <a:t>) </a:t>
            </a:r>
          </a:p>
          <a:p>
            <a:r>
              <a:rPr lang="tr-TR" sz="2000" b="1" dirty="0">
                <a:solidFill>
                  <a:schemeClr val="tx1"/>
                </a:solidFill>
              </a:rPr>
              <a:t>Hibe </a:t>
            </a:r>
            <a:r>
              <a:rPr lang="tr-TR" sz="2000" b="1" dirty="0">
                <a:solidFill>
                  <a:schemeClr val="tx1"/>
                </a:solidFill>
              </a:rPr>
              <a:t>Programı</a:t>
            </a:r>
          </a:p>
        </p:txBody>
      </p:sp>
      <p:sp>
        <p:nvSpPr>
          <p:cNvPr id="5" name="Metin kutusu 4"/>
          <p:cNvSpPr txBox="1"/>
          <p:nvPr/>
        </p:nvSpPr>
        <p:spPr>
          <a:xfrm>
            <a:off x="5231911" y="4772076"/>
            <a:ext cx="1350050" cy="707886"/>
          </a:xfrm>
          <a:prstGeom prst="rect">
            <a:avLst/>
          </a:prstGeom>
          <a:noFill/>
        </p:spPr>
        <p:txBody>
          <a:bodyPr wrap="none" rtlCol="0">
            <a:spAutoFit/>
          </a:bodyPr>
          <a:lstStyle/>
          <a:p>
            <a:pPr algn="ctr"/>
            <a:r>
              <a:rPr lang="tr-TR" sz="2000" b="1" dirty="0">
                <a:solidFill>
                  <a:prstClr val="black"/>
                </a:solidFill>
              </a:rPr>
              <a:t>Mart 2022 </a:t>
            </a:r>
          </a:p>
          <a:p>
            <a:pPr algn="ctr"/>
            <a:r>
              <a:rPr lang="tr-TR" sz="2000" b="1" dirty="0">
                <a:solidFill>
                  <a:prstClr val="black"/>
                </a:solidFill>
              </a:rPr>
              <a:t>Ankara</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5909" y="2636914"/>
            <a:ext cx="758972" cy="786739"/>
          </a:xfrm>
          <a:prstGeom prst="rect">
            <a:avLst/>
          </a:prstGeom>
        </p:spPr>
      </p:pic>
    </p:spTree>
    <p:extLst>
      <p:ext uri="{BB962C8B-B14F-4D97-AF65-F5344CB8AC3E}">
        <p14:creationId xmlns:p14="http://schemas.microsoft.com/office/powerpoint/2010/main" val="564377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95389"/>
          </a:xfrm>
        </p:spPr>
        <p:txBody>
          <a:bodyPr>
            <a:normAutofit fontScale="90000"/>
          </a:bodyPr>
          <a:lstStyle/>
          <a:p>
            <a:r>
              <a:rPr lang="tr-TR" b="1" dirty="0" smtClean="0">
                <a:solidFill>
                  <a:srgbClr val="C00000"/>
                </a:solidFill>
              </a:rPr>
              <a:t>SORGULAMAYA DAYALI ÖĞRENME</a:t>
            </a:r>
            <a:endParaRPr lang="tr-TR" b="1" dirty="0">
              <a:solidFill>
                <a:srgbClr val="C00000"/>
              </a:solidFill>
            </a:endParaRPr>
          </a:p>
        </p:txBody>
      </p:sp>
      <p:sp>
        <p:nvSpPr>
          <p:cNvPr id="3" name="İçerik Yer Tutucusu 2"/>
          <p:cNvSpPr>
            <a:spLocks noGrp="1"/>
          </p:cNvSpPr>
          <p:nvPr>
            <p:ph idx="1"/>
          </p:nvPr>
        </p:nvSpPr>
        <p:spPr>
          <a:xfrm>
            <a:off x="2589212" y="1358781"/>
            <a:ext cx="8915400" cy="4552441"/>
          </a:xfrm>
        </p:spPr>
        <p:txBody>
          <a:bodyPr>
            <a:normAutofit/>
          </a:bodyPr>
          <a:lstStyle/>
          <a:p>
            <a:pPr algn="just"/>
            <a:r>
              <a:rPr lang="tr-TR" dirty="0"/>
              <a:t>E</a:t>
            </a:r>
            <a:r>
              <a:rPr lang="tr-TR" dirty="0" smtClean="0"/>
              <a:t>ğer </a:t>
            </a:r>
            <a:r>
              <a:rPr lang="tr-TR" dirty="0"/>
              <a:t>bir öğretim yöntemi, temel olarak bir araştırma sürecinden çok yalnızca bir ürün ortaya koyma ya da ortaya atılan bir problemi çözme ile ilgili olup öğrencinin araştırma becerilerini geliştirmiyor ise bu yöntemin sorgulamaya dayalı öğrenme ile ilgili olmadığı </a:t>
            </a:r>
            <a:r>
              <a:rPr lang="tr-TR" dirty="0" smtClean="0"/>
              <a:t>söylenebilir.</a:t>
            </a:r>
          </a:p>
          <a:p>
            <a:pPr algn="just"/>
            <a:r>
              <a:rPr lang="tr-TR" dirty="0" smtClean="0"/>
              <a:t>Sorgulamaya </a:t>
            </a:r>
            <a:r>
              <a:rPr lang="tr-TR" dirty="0"/>
              <a:t>dayalı deneyimlerle beceriler içselleştirilir ve bu beceriler öğrencinin bilgi yapısının bir parçası haline </a:t>
            </a:r>
            <a:r>
              <a:rPr lang="tr-TR" dirty="0" smtClean="0"/>
              <a:t>getirilir.</a:t>
            </a:r>
          </a:p>
          <a:p>
            <a:pPr algn="just"/>
            <a:r>
              <a:rPr lang="tr-TR" dirty="0" smtClean="0"/>
              <a:t>Sorgulamanın öğrencilerin </a:t>
            </a:r>
            <a:r>
              <a:rPr lang="tr-TR" dirty="0"/>
              <a:t>hatırlama becerilerini kullanmadan kritik düşünme becerilerini geliştirmesi için gerekli bir </a:t>
            </a:r>
            <a:r>
              <a:rPr lang="tr-TR" dirty="0" smtClean="0"/>
              <a:t>olgudur. </a:t>
            </a:r>
            <a:r>
              <a:rPr lang="tr-TR" dirty="0"/>
              <a:t>Bu nedenle doğru bir öğrenmenin oluşması için öğrencilere sürekli tekrar ve ezber yaptırmak yerine, onların sorgulama süreçlerini yaşamalarına fırsat verilmeli ve böylece bilgi ve becerilerinin içselleştirilmesi </a:t>
            </a:r>
            <a:r>
              <a:rPr lang="tr-TR" dirty="0" smtClean="0"/>
              <a:t>sağlanmalıdır(Kaya,Yılmaz,2016).</a:t>
            </a:r>
          </a:p>
          <a:p>
            <a:pPr algn="just"/>
            <a:r>
              <a:rPr lang="tr-TR" dirty="0" smtClean="0"/>
              <a:t>Sorgulama sürecinde, </a:t>
            </a:r>
            <a:r>
              <a:rPr lang="tr-TR" dirty="0"/>
              <a:t>olguların ve kavramların ezberlenmesi yerine hem bilimsel süreç becerilerinin hem de eleştirel düşünme becerilerinin etkin olarak kullanılmasıyla öğrenmenin gerçekleşmesi ön </a:t>
            </a:r>
            <a:r>
              <a:rPr lang="tr-TR" dirty="0" smtClean="0"/>
              <a:t>plandadır.</a:t>
            </a:r>
          </a:p>
          <a:p>
            <a:pPr algn="just"/>
            <a:endParaRPr lang="tr-TR" dirty="0"/>
          </a:p>
        </p:txBody>
      </p:sp>
    </p:spTree>
    <p:extLst>
      <p:ext uri="{BB962C8B-B14F-4D97-AF65-F5344CB8AC3E}">
        <p14:creationId xmlns:p14="http://schemas.microsoft.com/office/powerpoint/2010/main" val="17197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70916"/>
            <a:ext cx="8911687" cy="666572"/>
          </a:xfrm>
        </p:spPr>
        <p:txBody>
          <a:bodyPr/>
          <a:lstStyle/>
          <a:p>
            <a:r>
              <a:rPr lang="tr-TR" b="1" dirty="0" smtClean="0">
                <a:solidFill>
                  <a:srgbClr val="C00000"/>
                </a:solidFill>
              </a:rPr>
              <a:t>SORGULAMAYA DAYALI ÖĞRENME</a:t>
            </a:r>
            <a:endParaRPr lang="tr-TR" b="1" dirty="0">
              <a:solidFill>
                <a:srgbClr val="C00000"/>
              </a:solidFill>
            </a:endParaRPr>
          </a:p>
        </p:txBody>
      </p:sp>
      <p:sp>
        <p:nvSpPr>
          <p:cNvPr id="3" name="İçerik Yer Tutucusu 2"/>
          <p:cNvSpPr>
            <a:spLocks noGrp="1"/>
          </p:cNvSpPr>
          <p:nvPr>
            <p:ph idx="1"/>
          </p:nvPr>
        </p:nvSpPr>
        <p:spPr>
          <a:xfrm>
            <a:off x="2076628" y="1008404"/>
            <a:ext cx="9427984" cy="5623132"/>
          </a:xfrm>
        </p:spPr>
        <p:txBody>
          <a:bodyPr>
            <a:normAutofit/>
          </a:bodyPr>
          <a:lstStyle/>
          <a:p>
            <a:pPr marL="0" indent="0" algn="just">
              <a:buNone/>
            </a:pPr>
            <a:r>
              <a:rPr lang="tr-TR" dirty="0" smtClean="0"/>
              <a:t>-Ortaya </a:t>
            </a:r>
            <a:r>
              <a:rPr lang="tr-TR" dirty="0"/>
              <a:t>bir ürün çıkarmak ya da duruma uygun çözüm üretmekten çok, öğrencilerin bilgiyi toplama sürecine </a:t>
            </a:r>
            <a:r>
              <a:rPr lang="tr-TR" dirty="0" smtClean="0"/>
              <a:t>odaklanmıştır. </a:t>
            </a:r>
            <a:r>
              <a:rPr lang="tr-TR" dirty="0"/>
              <a:t>Aynı zamanda soru sormaya, eleştirel düşünmeye ve problem çözmeye odaklı öğrenci merkezli bir öğrenme yaklaşımı olduğu için öğrencilerin tüm yaşamları boyunca gereksinim duyabilecekleri becerileri geliştirmelerine olanak </a:t>
            </a:r>
            <a:r>
              <a:rPr lang="tr-TR" dirty="0" smtClean="0"/>
              <a:t>sağlamaktadır.</a:t>
            </a:r>
          </a:p>
          <a:p>
            <a:pPr marL="0" indent="0" algn="just">
              <a:buNone/>
            </a:pPr>
            <a:r>
              <a:rPr lang="tr-TR" dirty="0" smtClean="0"/>
              <a:t>-Öğrencilerin </a:t>
            </a:r>
            <a:r>
              <a:rPr lang="tr-TR" dirty="0"/>
              <a:t>soru sorarak, araştırarak ve bilgilerin analizi ile yararlı bilgilerin edinimini </a:t>
            </a:r>
            <a:r>
              <a:rPr lang="tr-TR" dirty="0" smtClean="0"/>
              <a:t>sağlamaktadır.</a:t>
            </a:r>
          </a:p>
          <a:p>
            <a:pPr marL="0" indent="0" algn="just">
              <a:buNone/>
            </a:pPr>
            <a:r>
              <a:rPr lang="tr-TR" dirty="0"/>
              <a:t>-</a:t>
            </a:r>
            <a:r>
              <a:rPr lang="tr-TR" dirty="0" smtClean="0"/>
              <a:t>Öğrenciler </a:t>
            </a:r>
            <a:r>
              <a:rPr lang="tr-TR" dirty="0"/>
              <a:t>sorgulamaya dayalı öğrenme ile sorularına yanıt ararken, problem cümlelerini oluşturabildikleri ve problem çözmeyi başarabilecekleri bir sürece </a:t>
            </a:r>
            <a:r>
              <a:rPr lang="tr-TR" dirty="0" smtClean="0"/>
              <a:t>girmektedirler. Bilim </a:t>
            </a:r>
            <a:r>
              <a:rPr lang="tr-TR" dirty="0"/>
              <a:t>insanı gibi gözlemlediklerini açıklamaya çalışmakta ve kuramlara ulaşabilmek için olayları </a:t>
            </a:r>
            <a:r>
              <a:rPr lang="tr-TR" dirty="0" smtClean="0"/>
              <a:t>sorgulamaktadırlar(Bezen, 2019).</a:t>
            </a:r>
          </a:p>
          <a:p>
            <a:pPr marL="0" indent="0" algn="just">
              <a:buNone/>
            </a:pPr>
            <a:r>
              <a:rPr lang="tr-TR" dirty="0" smtClean="0"/>
              <a:t>-Sorgulama </a:t>
            </a:r>
            <a:r>
              <a:rPr lang="tr-TR" dirty="0"/>
              <a:t>temelli öğrenme yöntemi</a:t>
            </a:r>
            <a:r>
              <a:rPr lang="tr-TR" dirty="0" smtClean="0"/>
              <a:t>, öğretimin </a:t>
            </a:r>
            <a:r>
              <a:rPr lang="tr-TR" dirty="0"/>
              <a:t>merkezine öğrenciyi aldığından dolayı bireyin sadece akademik başarısına değil motivasyon, tutum ve beceri gibi çeşitli değişkenlerine de olumlu yönde etki </a:t>
            </a:r>
            <a:r>
              <a:rPr lang="tr-TR" dirty="0" smtClean="0"/>
              <a:t>edebilmektedir.</a:t>
            </a:r>
            <a:endParaRPr lang="tr-TR" dirty="0"/>
          </a:p>
          <a:p>
            <a:pPr marL="0" indent="0" algn="just">
              <a:buNone/>
            </a:pPr>
            <a:r>
              <a:rPr lang="tr-TR" dirty="0" smtClean="0"/>
              <a:t>-</a:t>
            </a:r>
            <a:r>
              <a:rPr lang="tr-TR" dirty="0"/>
              <a:t>Y</a:t>
            </a:r>
            <a:r>
              <a:rPr lang="tr-TR" dirty="0" smtClean="0"/>
              <a:t>aparak </a:t>
            </a:r>
            <a:r>
              <a:rPr lang="tr-TR" dirty="0"/>
              <a:t>ve düşünerek öğrenmeyi ön plana çıkaran ve gerçek yaşamla ilişki kurarak öğrencilerin ilgi ve meraklarını uyandıran sorgulamaya dayalı öğrenme </a:t>
            </a:r>
            <a:r>
              <a:rPr lang="tr-TR" dirty="0" smtClean="0"/>
              <a:t> </a:t>
            </a:r>
            <a:r>
              <a:rPr lang="tr-TR" dirty="0"/>
              <a:t>öğretiminde </a:t>
            </a:r>
            <a:r>
              <a:rPr lang="tr-TR" dirty="0" smtClean="0"/>
              <a:t>genelde </a:t>
            </a:r>
            <a:r>
              <a:rPr lang="tr-TR" dirty="0"/>
              <a:t>“5E Öğrenme Halkası </a:t>
            </a:r>
            <a:r>
              <a:rPr lang="tr-TR" dirty="0" err="1"/>
              <a:t>Modeli”nden</a:t>
            </a:r>
            <a:r>
              <a:rPr lang="tr-TR" dirty="0"/>
              <a:t> yararlanılarak </a:t>
            </a:r>
            <a:r>
              <a:rPr lang="tr-TR" dirty="0" smtClean="0"/>
              <a:t>gerçekleştirilmektedir.</a:t>
            </a:r>
            <a:endParaRPr lang="tr-TR" dirty="0"/>
          </a:p>
        </p:txBody>
      </p:sp>
    </p:spTree>
    <p:extLst>
      <p:ext uri="{BB962C8B-B14F-4D97-AF65-F5344CB8AC3E}">
        <p14:creationId xmlns:p14="http://schemas.microsoft.com/office/powerpoint/2010/main" val="3986554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00488"/>
          </a:xfrm>
        </p:spPr>
        <p:txBody>
          <a:bodyPr>
            <a:normAutofit fontScale="90000"/>
          </a:bodyPr>
          <a:lstStyle/>
          <a:p>
            <a:r>
              <a:rPr lang="tr-TR" b="1" dirty="0" smtClean="0">
                <a:solidFill>
                  <a:srgbClr val="C00000"/>
                </a:solidFill>
              </a:rPr>
              <a:t>SORGULAMADA ÖĞRETMENİN ROLÜ NEDİR?</a:t>
            </a:r>
            <a:endParaRPr lang="tr-TR" b="1" dirty="0">
              <a:solidFill>
                <a:srgbClr val="C00000"/>
              </a:solidFill>
            </a:endParaRPr>
          </a:p>
        </p:txBody>
      </p:sp>
      <p:sp>
        <p:nvSpPr>
          <p:cNvPr id="3" name="İçerik Yer Tutucusu 2"/>
          <p:cNvSpPr>
            <a:spLocks noGrp="1"/>
          </p:cNvSpPr>
          <p:nvPr>
            <p:ph idx="1"/>
          </p:nvPr>
        </p:nvSpPr>
        <p:spPr>
          <a:xfrm>
            <a:off x="1828801" y="1538242"/>
            <a:ext cx="9938759" cy="4828373"/>
          </a:xfrm>
        </p:spPr>
        <p:txBody>
          <a:bodyPr/>
          <a:lstStyle/>
          <a:p>
            <a:pPr marL="0" indent="0" algn="just">
              <a:buNone/>
            </a:pPr>
            <a:r>
              <a:rPr lang="tr-TR" dirty="0" smtClean="0"/>
              <a:t>-Öğretmenin </a:t>
            </a:r>
            <a:r>
              <a:rPr lang="tr-TR" dirty="0"/>
              <a:t>sorgulama sürecinde yeri oldukça önemlidir. Sorgulama sürecinde öğretmenler de doğru bilgi kaynakları hakkında bilgi vermeli, öğrencilerini iyi yönlendirmelidir ve öğrencilerine öğrenme alışkanlıkları kazandırmalıdır (Sarıoğlan ve Fatih, 2017). Sorgulama hangi düzeyde olursa olsun öğretmen sürecin içinde olmalıdır</a:t>
            </a:r>
            <a:r>
              <a:rPr lang="tr-TR" dirty="0" smtClean="0"/>
              <a:t>.</a:t>
            </a:r>
          </a:p>
          <a:p>
            <a:pPr marL="0" indent="0" algn="just">
              <a:buNone/>
            </a:pPr>
            <a:r>
              <a:rPr lang="tr-TR" dirty="0" smtClean="0"/>
              <a:t>-Öğretmenin konumuna göre farklı sorgulama düzeyleri vardır:</a:t>
            </a:r>
          </a:p>
          <a:p>
            <a:pPr marL="0" indent="0" algn="just">
              <a:buNone/>
            </a:pPr>
            <a:r>
              <a:rPr lang="tr-TR" dirty="0"/>
              <a:t>    </a:t>
            </a:r>
            <a:r>
              <a:rPr lang="tr-TR" dirty="0" smtClean="0"/>
              <a:t>	a)Öğretmen </a:t>
            </a:r>
            <a:r>
              <a:rPr lang="tr-TR" dirty="0"/>
              <a:t>merkezli sorgulama, </a:t>
            </a:r>
            <a:endParaRPr lang="tr-TR" dirty="0" smtClean="0"/>
          </a:p>
          <a:p>
            <a:pPr marL="0" indent="0" algn="just">
              <a:buNone/>
            </a:pPr>
            <a:r>
              <a:rPr lang="tr-TR" dirty="0"/>
              <a:t>	</a:t>
            </a:r>
            <a:r>
              <a:rPr lang="tr-TR" dirty="0" smtClean="0"/>
              <a:t>b</a:t>
            </a:r>
            <a:r>
              <a:rPr lang="tr-TR" dirty="0"/>
              <a:t>) </a:t>
            </a:r>
            <a:r>
              <a:rPr lang="tr-TR" dirty="0" err="1"/>
              <a:t>Klavuzlu</a:t>
            </a:r>
            <a:r>
              <a:rPr lang="tr-TR" dirty="0"/>
              <a:t> araştırma sorgulama, </a:t>
            </a:r>
            <a:endParaRPr lang="tr-TR" dirty="0" smtClean="0"/>
          </a:p>
          <a:p>
            <a:pPr marL="0" indent="0" algn="just">
              <a:buNone/>
            </a:pPr>
            <a:r>
              <a:rPr lang="tr-TR" dirty="0"/>
              <a:t>	</a:t>
            </a:r>
            <a:r>
              <a:rPr lang="tr-TR" dirty="0" smtClean="0"/>
              <a:t>c</a:t>
            </a:r>
            <a:r>
              <a:rPr lang="tr-TR" dirty="0"/>
              <a:t>) Açık </a:t>
            </a:r>
            <a:r>
              <a:rPr lang="tr-TR" dirty="0" smtClean="0"/>
              <a:t>sorgulama.</a:t>
            </a:r>
          </a:p>
          <a:p>
            <a:pPr marL="0" indent="0" algn="just">
              <a:buNone/>
            </a:pPr>
            <a:r>
              <a:rPr lang="tr-TR" dirty="0"/>
              <a:t>- Öğretmen merkezli sorgulama da öğretmen soruyu belirler, süreci planlar ve uygulamayı gerçekleştirir. </a:t>
            </a:r>
            <a:r>
              <a:rPr lang="tr-TR" dirty="0" err="1"/>
              <a:t>Klavuzlu</a:t>
            </a:r>
            <a:r>
              <a:rPr lang="tr-TR" dirty="0"/>
              <a:t> sorgulama da ise öğretmen, soruları seçerken süreci öğrencisi ile birlikte planlar. Açık sorgulama da ise öğretmen gözlemler; öğrenciler soruları kendileri hazırlar ve süreci kendi </a:t>
            </a:r>
            <a:r>
              <a:rPr lang="tr-TR" dirty="0" smtClean="0"/>
              <a:t>planlar.</a:t>
            </a:r>
            <a:endParaRPr lang="tr-TR" dirty="0"/>
          </a:p>
        </p:txBody>
      </p:sp>
    </p:spTree>
    <p:extLst>
      <p:ext uri="{BB962C8B-B14F-4D97-AF65-F5344CB8AC3E}">
        <p14:creationId xmlns:p14="http://schemas.microsoft.com/office/powerpoint/2010/main" val="161375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59821"/>
            <a:ext cx="8911687" cy="623844"/>
          </a:xfrm>
        </p:spPr>
        <p:txBody>
          <a:bodyPr>
            <a:normAutofit fontScale="90000"/>
          </a:bodyPr>
          <a:lstStyle/>
          <a:p>
            <a:r>
              <a:rPr lang="tr-TR" b="1" dirty="0" smtClean="0">
                <a:solidFill>
                  <a:srgbClr val="C00000"/>
                </a:solidFill>
              </a:rPr>
              <a:t>5E MODELİ </a:t>
            </a:r>
            <a:endParaRPr lang="tr-TR" b="1" dirty="0">
              <a:solidFill>
                <a:srgbClr val="C0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15394483"/>
              </p:ext>
            </p:extLst>
          </p:nvPr>
        </p:nvGraphicFramePr>
        <p:xfrm>
          <a:off x="2589213" y="589660"/>
          <a:ext cx="8915400" cy="5322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4009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4617" y="299370"/>
            <a:ext cx="9769816" cy="691942"/>
          </a:xfrm>
        </p:spPr>
        <p:txBody>
          <a:bodyPr>
            <a:normAutofit fontScale="90000"/>
          </a:bodyPr>
          <a:lstStyle/>
          <a:p>
            <a:r>
              <a:rPr lang="tr-TR" b="1" dirty="0" smtClean="0">
                <a:solidFill>
                  <a:srgbClr val="C00000"/>
                </a:solidFill>
              </a:rPr>
              <a:t>YAPILANDIRICI SORGULAMA HALKASI</a:t>
            </a:r>
            <a:br>
              <a:rPr lang="tr-TR" b="1" dirty="0" smtClean="0">
                <a:solidFill>
                  <a:srgbClr val="C00000"/>
                </a:solidFill>
              </a:rPr>
            </a:br>
            <a:r>
              <a:rPr lang="tr-TR" b="1" dirty="0">
                <a:solidFill>
                  <a:srgbClr val="C00000"/>
                </a:solidFill>
              </a:rPr>
              <a:t> </a:t>
            </a:r>
            <a:r>
              <a:rPr lang="tr-TR" b="1" dirty="0" smtClean="0">
                <a:solidFill>
                  <a:srgbClr val="C00000"/>
                </a:solidFill>
              </a:rPr>
              <a:t>                                                               </a:t>
            </a:r>
            <a:r>
              <a:rPr lang="tr-TR" sz="2200" dirty="0" smtClean="0"/>
              <a:t>(</a:t>
            </a:r>
            <a:r>
              <a:rPr lang="tr-TR" sz="2200" dirty="0" err="1"/>
              <a:t>Llewellyn</a:t>
            </a:r>
            <a:r>
              <a:rPr lang="tr-TR" sz="2200" dirty="0"/>
              <a:t>, 2002).</a:t>
            </a:r>
            <a:endParaRPr lang="tr-TR" sz="2200" b="1" dirty="0">
              <a:solidFill>
                <a:srgbClr val="C0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57595165"/>
              </p:ext>
            </p:extLst>
          </p:nvPr>
        </p:nvGraphicFramePr>
        <p:xfrm>
          <a:off x="1905549" y="991312"/>
          <a:ext cx="9947467" cy="4757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6010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407060470"/>
              </p:ext>
            </p:extLst>
          </p:nvPr>
        </p:nvGraphicFramePr>
        <p:xfrm>
          <a:off x="1862983" y="367469"/>
          <a:ext cx="9349099" cy="6178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6878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299104"/>
            <a:ext cx="8911687" cy="581114"/>
          </a:xfrm>
        </p:spPr>
        <p:txBody>
          <a:bodyPr>
            <a:normAutofit fontScale="90000"/>
          </a:bodyPr>
          <a:lstStyle/>
          <a:p>
            <a:r>
              <a:rPr lang="tr-TR" b="1" dirty="0" smtClean="0">
                <a:solidFill>
                  <a:srgbClr val="C00000"/>
                </a:solidFill>
              </a:rPr>
              <a:t>5E MODELİ</a:t>
            </a:r>
            <a:endParaRPr lang="tr-TR" b="1" dirty="0">
              <a:solidFill>
                <a:srgbClr val="C00000"/>
              </a:solidFill>
            </a:endParaRPr>
          </a:p>
        </p:txBody>
      </p:sp>
      <p:sp>
        <p:nvSpPr>
          <p:cNvPr id="3" name="İçerik Yer Tutucusu 2"/>
          <p:cNvSpPr>
            <a:spLocks noGrp="1"/>
          </p:cNvSpPr>
          <p:nvPr>
            <p:ph idx="1"/>
          </p:nvPr>
        </p:nvSpPr>
        <p:spPr>
          <a:xfrm>
            <a:off x="2187723" y="974221"/>
            <a:ext cx="9316889" cy="5648770"/>
          </a:xfrm>
        </p:spPr>
        <p:txBody>
          <a:bodyPr>
            <a:normAutofit/>
          </a:bodyPr>
          <a:lstStyle/>
          <a:p>
            <a:pPr algn="just"/>
            <a:r>
              <a:rPr lang="tr-TR" dirty="0"/>
              <a:t>5E öğrenme halkası modeli öğrencilerin bir konudan beklentilerini karşılamakta ve bilgi beceri kullanımı ile aktif bir şekilde öğrenimi sağlayan etkinliklerin oluşumunu sağlamaktadır </a:t>
            </a:r>
            <a:r>
              <a:rPr lang="tr-TR" dirty="0" smtClean="0"/>
              <a:t>(Bezen,2019). </a:t>
            </a:r>
            <a:r>
              <a:rPr lang="tr-TR" dirty="0"/>
              <a:t>Öğrencilerin bu şekilde yeni bir kavram öğrenimleri ya da var olan kavramın derinlemesine öğrenimi </a:t>
            </a:r>
            <a:r>
              <a:rPr lang="tr-TR" dirty="0" smtClean="0"/>
              <a:t>amaçlanmaktadır.</a:t>
            </a:r>
          </a:p>
          <a:p>
            <a:pPr algn="just"/>
            <a:r>
              <a:rPr lang="tr-TR" dirty="0"/>
              <a:t>5E öğrenme halkası </a:t>
            </a:r>
            <a:r>
              <a:rPr lang="tr-TR" dirty="0" err="1"/>
              <a:t>Roger</a:t>
            </a:r>
            <a:r>
              <a:rPr lang="tr-TR" dirty="0"/>
              <a:t> </a:t>
            </a:r>
            <a:r>
              <a:rPr lang="tr-TR" dirty="0" err="1"/>
              <a:t>Bybee</a:t>
            </a:r>
            <a:r>
              <a:rPr lang="tr-TR" dirty="0"/>
              <a:t> tarafından geliştirilmiş olup, 1970’li yıllarda Biyoloji Bilimi Program Çalışmaları uygulamasında </a:t>
            </a:r>
            <a:r>
              <a:rPr lang="tr-TR" dirty="0" smtClean="0"/>
              <a:t>kullanılmıştır.</a:t>
            </a:r>
          </a:p>
          <a:p>
            <a:pPr algn="just"/>
            <a:r>
              <a:rPr lang="tr-TR" dirty="0" smtClean="0"/>
              <a:t>Öğrenme </a:t>
            </a:r>
            <a:r>
              <a:rPr lang="tr-TR" dirty="0"/>
              <a:t>halkası </a:t>
            </a:r>
            <a:r>
              <a:rPr lang="tr-TR" dirty="0" err="1"/>
              <a:t>yapılandırmacı</a:t>
            </a:r>
            <a:r>
              <a:rPr lang="tr-TR" dirty="0"/>
              <a:t> kurama uygun, bilimsel süreç becerilerine odaklanılarak ve problem çözme boyutu göz önüne alınarak öğretimin düzenlenmesine destek sağlayan bir yol haritası olarak tasarlanmıştır. Bu noktada öğrencilerin konulara odaklanması, bilgilerini keşfetmesi, organize etmesi, yeni durumlara uygulaması ve anlamlandırması </a:t>
            </a:r>
            <a:r>
              <a:rPr lang="tr-TR" dirty="0" smtClean="0"/>
              <a:t>hedeflenmiştir.</a:t>
            </a:r>
            <a:endParaRPr lang="tr-TR" dirty="0"/>
          </a:p>
          <a:p>
            <a:pPr algn="just"/>
            <a:r>
              <a:rPr lang="tr-TR" dirty="0" smtClean="0"/>
              <a:t>5E </a:t>
            </a:r>
            <a:r>
              <a:rPr lang="tr-TR" dirty="0"/>
              <a:t>öğrenme halkası öğretmenlere eğitim ortamında bulunması gerekenlerle ilgili bilgi veren ve öğrencileri öğrenmenin merkezine koyan bir </a:t>
            </a:r>
            <a:r>
              <a:rPr lang="tr-TR" dirty="0" smtClean="0"/>
              <a:t>modeldir.5E </a:t>
            </a:r>
            <a:r>
              <a:rPr lang="tr-TR" dirty="0"/>
              <a:t>öğrenme halkası adını kendini oluşturan beş aşamadan alırken, bu aşamalar ilgi uyandırma, keşfetme, açıklama, derinleştirme </a:t>
            </a:r>
            <a:r>
              <a:rPr lang="tr-TR" dirty="0" smtClean="0"/>
              <a:t>ve değerlendirme </a:t>
            </a:r>
            <a:r>
              <a:rPr lang="tr-TR" dirty="0"/>
              <a:t>olarak ifade </a:t>
            </a:r>
            <a:r>
              <a:rPr lang="tr-TR" dirty="0" smtClean="0"/>
              <a:t>edilmektedir.</a:t>
            </a:r>
            <a:endParaRPr lang="tr-TR" dirty="0"/>
          </a:p>
        </p:txBody>
      </p:sp>
    </p:spTree>
    <p:extLst>
      <p:ext uri="{BB962C8B-B14F-4D97-AF65-F5344CB8AC3E}">
        <p14:creationId xmlns:p14="http://schemas.microsoft.com/office/powerpoint/2010/main" val="1851739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1170" y="290557"/>
            <a:ext cx="9998580" cy="5620665"/>
          </a:xfrm>
        </p:spPr>
        <p:txBody>
          <a:bodyPr>
            <a:noAutofit/>
          </a:bodyPr>
          <a:lstStyle/>
          <a:p>
            <a:pPr algn="just"/>
            <a:r>
              <a:rPr lang="tr-TR" sz="2400" b="1" u="sng" dirty="0">
                <a:solidFill>
                  <a:srgbClr val="C00000"/>
                </a:solidFill>
              </a:rPr>
              <a:t>İlgi </a:t>
            </a:r>
            <a:r>
              <a:rPr lang="tr-TR" sz="2400" b="1" u="sng" dirty="0" smtClean="0">
                <a:solidFill>
                  <a:srgbClr val="C00000"/>
                </a:solidFill>
              </a:rPr>
              <a:t>Uyandırma</a:t>
            </a:r>
            <a:r>
              <a:rPr lang="tr-TR" sz="2400" b="1" dirty="0">
                <a:solidFill>
                  <a:srgbClr val="C00000"/>
                </a:solidFill>
              </a:rPr>
              <a:t>: </a:t>
            </a:r>
            <a:r>
              <a:rPr lang="tr-TR" sz="2400" dirty="0"/>
              <a:t>Kısa etkinlik ya da tartışma durumu oluşturularak öğrencilerin dikkatlerinin konuya çekildiği, önceki bilgileri yardımıyla konunun içine dâhil edildikleri ve düşüncelerinin harekete geçtiği bölüm olarak ifade edilmektedir. </a:t>
            </a:r>
            <a:endParaRPr lang="tr-TR" sz="2400" dirty="0" smtClean="0"/>
          </a:p>
          <a:p>
            <a:pPr algn="just"/>
            <a:r>
              <a:rPr lang="tr-TR" sz="2400" b="1" u="sng" dirty="0" smtClean="0">
                <a:solidFill>
                  <a:srgbClr val="C00000"/>
                </a:solidFill>
              </a:rPr>
              <a:t>Keşfetme</a:t>
            </a:r>
            <a:r>
              <a:rPr lang="tr-TR" sz="2400" b="1" dirty="0">
                <a:solidFill>
                  <a:srgbClr val="C00000"/>
                </a:solidFill>
              </a:rPr>
              <a:t>:</a:t>
            </a:r>
            <a:r>
              <a:rPr lang="tr-TR" sz="2400" dirty="0"/>
              <a:t> Öğrencilerin gözlem yaptığı, verileri kaydettiği, hipotezler geliştirdiği bölüm olarak ifade edilmektedir. </a:t>
            </a:r>
            <a:endParaRPr lang="tr-TR" sz="2400" dirty="0" smtClean="0"/>
          </a:p>
          <a:p>
            <a:pPr algn="just"/>
            <a:r>
              <a:rPr lang="tr-TR" sz="2400" b="1" u="sng" dirty="0" smtClean="0">
                <a:solidFill>
                  <a:srgbClr val="C00000"/>
                </a:solidFill>
              </a:rPr>
              <a:t>Açıklama</a:t>
            </a:r>
            <a:r>
              <a:rPr lang="tr-TR" sz="2400" b="1" dirty="0">
                <a:solidFill>
                  <a:srgbClr val="C00000"/>
                </a:solidFill>
              </a:rPr>
              <a:t>:</a:t>
            </a:r>
            <a:r>
              <a:rPr lang="tr-TR" sz="2400" dirty="0"/>
              <a:t> Öğretmen rehberliğinde öğrencilerin keşfettikleri kavramların açıklanması ve sonuçların </a:t>
            </a:r>
            <a:r>
              <a:rPr lang="tr-TR" sz="2400" dirty="0" err="1"/>
              <a:t>genellenmesini</a:t>
            </a:r>
            <a:r>
              <a:rPr lang="tr-TR" sz="2400" dirty="0"/>
              <a:t> kapsayan bölüm olarak ifade edilmektedir</a:t>
            </a:r>
            <a:r>
              <a:rPr lang="tr-TR" sz="2400" dirty="0" smtClean="0"/>
              <a:t>.</a:t>
            </a:r>
          </a:p>
          <a:p>
            <a:pPr algn="just"/>
            <a:r>
              <a:rPr lang="tr-TR" sz="2400" dirty="0" smtClean="0"/>
              <a:t> </a:t>
            </a:r>
            <a:r>
              <a:rPr lang="tr-TR" sz="2400" b="1" u="sng" dirty="0">
                <a:solidFill>
                  <a:srgbClr val="C00000"/>
                </a:solidFill>
              </a:rPr>
              <a:t>Derinleştirme</a:t>
            </a:r>
            <a:r>
              <a:rPr lang="tr-TR" sz="2400" b="1" dirty="0">
                <a:solidFill>
                  <a:srgbClr val="C00000"/>
                </a:solidFill>
              </a:rPr>
              <a:t>:</a:t>
            </a:r>
            <a:r>
              <a:rPr lang="tr-TR" sz="2400" dirty="0"/>
              <a:t> Öğrencilerin bilgilerini genişlettiği ve öğrendiklerini yeni durumlara uyarladıkları bölüm olarak ifade edilmektedir. </a:t>
            </a:r>
            <a:endParaRPr lang="tr-TR" sz="2400" dirty="0" smtClean="0"/>
          </a:p>
          <a:p>
            <a:pPr algn="just"/>
            <a:r>
              <a:rPr lang="tr-TR" sz="2400" b="1" u="sng" dirty="0" smtClean="0">
                <a:solidFill>
                  <a:srgbClr val="C00000"/>
                </a:solidFill>
              </a:rPr>
              <a:t>Değerlendirme</a:t>
            </a:r>
            <a:r>
              <a:rPr lang="tr-TR" sz="2400" b="1" dirty="0">
                <a:solidFill>
                  <a:srgbClr val="C00000"/>
                </a:solidFill>
              </a:rPr>
              <a:t>:</a:t>
            </a:r>
            <a:r>
              <a:rPr lang="tr-TR" sz="2400" dirty="0"/>
              <a:t> Öğretmen ve öğrenciler tarafından öğrenilen kavramların ne derecede öğrenildiğinin belirlendiği bölüm olarak ifade edilmektedir.</a:t>
            </a:r>
          </a:p>
        </p:txBody>
      </p:sp>
    </p:spTree>
    <p:extLst>
      <p:ext uri="{BB962C8B-B14F-4D97-AF65-F5344CB8AC3E}">
        <p14:creationId xmlns:p14="http://schemas.microsoft.com/office/powerpoint/2010/main" val="1424618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299103"/>
            <a:ext cx="8915400" cy="6434983"/>
          </a:xfrm>
        </p:spPr>
        <p:txBody>
          <a:bodyPr>
            <a:normAutofit lnSpcReduction="10000"/>
          </a:bodyPr>
          <a:lstStyle/>
          <a:p>
            <a:pPr marL="0" indent="0" algn="just">
              <a:buNone/>
            </a:pPr>
            <a:r>
              <a:rPr lang="tr-TR" sz="2000" b="1" dirty="0" smtClean="0">
                <a:solidFill>
                  <a:srgbClr val="C00000"/>
                </a:solidFill>
              </a:rPr>
              <a:t>Bir Eğitim Programı Sorgulama Temelli Öğrenme Yöntemi ile Yürütülürken Bir Dizi Adım Takip Edilir;</a:t>
            </a:r>
          </a:p>
          <a:p>
            <a:pPr algn="just"/>
            <a:r>
              <a:rPr lang="tr-TR" dirty="0" smtClean="0"/>
              <a:t>Bu </a:t>
            </a:r>
            <a:r>
              <a:rPr lang="tr-TR" dirty="0"/>
              <a:t>yöntemde ilk önce öğrencinin kendini sorgulama isteği doğar. İstek duygusunun ardından sorgulanmak istenen kavramlarla ilgili ön bilgiler açığa çıkartılır. </a:t>
            </a:r>
            <a:endParaRPr lang="tr-TR" dirty="0" smtClean="0"/>
          </a:p>
          <a:p>
            <a:pPr algn="just"/>
            <a:r>
              <a:rPr lang="tr-TR" dirty="0" smtClean="0"/>
              <a:t>Ön </a:t>
            </a:r>
            <a:r>
              <a:rPr lang="tr-TR" dirty="0"/>
              <a:t>bilgiler göz önüne alınarak bir hipotez oluşturulur ve hipotez için bir uygulama tasarlanır. </a:t>
            </a:r>
            <a:endParaRPr lang="tr-TR" dirty="0" smtClean="0"/>
          </a:p>
          <a:p>
            <a:pPr algn="just"/>
            <a:r>
              <a:rPr lang="tr-TR" dirty="0" smtClean="0"/>
              <a:t>En </a:t>
            </a:r>
            <a:r>
              <a:rPr lang="tr-TR" dirty="0"/>
              <a:t>son olarak uygulamanın süreci planlanır ve elde edilen sonuçlar </a:t>
            </a:r>
            <a:r>
              <a:rPr lang="tr-TR" dirty="0" smtClean="0"/>
              <a:t>paylaşılır.</a:t>
            </a:r>
          </a:p>
          <a:p>
            <a:pPr algn="just"/>
            <a:r>
              <a:rPr lang="tr-TR" dirty="0" smtClean="0"/>
              <a:t>Öğrenme </a:t>
            </a:r>
            <a:r>
              <a:rPr lang="tr-TR" dirty="0"/>
              <a:t>süreci; keşfetme, sorgulama, argüman oluşturma ve ürün tasarlamayı’ kapsamaktadır. </a:t>
            </a:r>
            <a:endParaRPr lang="tr-TR" dirty="0" smtClean="0"/>
          </a:p>
          <a:p>
            <a:pPr algn="just"/>
            <a:r>
              <a:rPr lang="tr-TR" dirty="0" smtClean="0"/>
              <a:t>Öğrencilerin </a:t>
            </a:r>
            <a:r>
              <a:rPr lang="tr-TR" dirty="0"/>
              <a:t>kendilerini yazılı, sözlü ve görsel olarak ifade ederek iletişim ve yaratıcı düşünme becerilerinin geliştirilmesine imkân tanıyan fırsatların öğrencilere sunulması beklenmektedir</a:t>
            </a:r>
            <a:r>
              <a:rPr lang="tr-TR" dirty="0" smtClean="0"/>
              <a:t>.</a:t>
            </a:r>
          </a:p>
          <a:p>
            <a:pPr algn="just"/>
            <a:r>
              <a:rPr lang="tr-TR" dirty="0" smtClean="0"/>
              <a:t> </a:t>
            </a:r>
            <a:r>
              <a:rPr lang="tr-TR" dirty="0"/>
              <a:t>Öğrencilerin fikirlerini rahatça ifade edebilmeleri, düşüncelerini farklı gerekçelerle destekleyebilmeleri ve arkadaşlarının iddialarını çürütmek amacıyla karşıt argümanlar geliştirebilmeleri için bilimsel olgulara yönelik yarar-zarar ilişkisini tartışabilecekleri ortamlar sağlanmalıdır. </a:t>
            </a:r>
            <a:endParaRPr lang="tr-TR" dirty="0" smtClean="0"/>
          </a:p>
          <a:p>
            <a:pPr algn="just"/>
            <a:r>
              <a:rPr lang="tr-TR" dirty="0" smtClean="0"/>
              <a:t>Öğretmenler, öğrencilerinin </a:t>
            </a:r>
            <a:r>
              <a:rPr lang="tr-TR" dirty="0"/>
              <a:t>geçerli verilere dayalı oluşturdukları iddiaları haklı gerekçelerle sundukları tartışmalarda yönlendirici ve rehber rolü </a:t>
            </a:r>
            <a:r>
              <a:rPr lang="tr-TR" dirty="0" smtClean="0"/>
              <a:t>üstlenmelidir.</a:t>
            </a:r>
            <a:endParaRPr lang="tr-TR" dirty="0"/>
          </a:p>
        </p:txBody>
      </p:sp>
    </p:spTree>
    <p:extLst>
      <p:ext uri="{BB962C8B-B14F-4D97-AF65-F5344CB8AC3E}">
        <p14:creationId xmlns:p14="http://schemas.microsoft.com/office/powerpoint/2010/main" val="3026672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53824"/>
            <a:ext cx="8911687" cy="760576"/>
          </a:xfrm>
        </p:spPr>
        <p:txBody>
          <a:bodyPr>
            <a:normAutofit fontScale="90000"/>
          </a:bodyPr>
          <a:lstStyle/>
          <a:p>
            <a:r>
              <a:rPr lang="tr-TR" b="1" dirty="0" smtClean="0">
                <a:solidFill>
                  <a:srgbClr val="C00000"/>
                </a:solidFill>
              </a:rPr>
              <a:t>ETKİNLİK ÖRNEĞİ</a:t>
            </a:r>
            <a:r>
              <a:rPr lang="tr-TR" sz="3200" b="1" dirty="0" smtClean="0">
                <a:solidFill>
                  <a:srgbClr val="C00000"/>
                </a:solidFill>
              </a:rPr>
              <a:t>:</a:t>
            </a:r>
            <a:r>
              <a:rPr lang="tr-TR" sz="3200" b="1" dirty="0" smtClean="0">
                <a:solidFill>
                  <a:schemeClr val="bg2">
                    <a:lumMod val="50000"/>
                  </a:schemeClr>
                </a:solidFill>
              </a:rPr>
              <a:t> </a:t>
            </a:r>
            <a:r>
              <a:rPr lang="tr-TR" sz="3200" b="1" dirty="0">
                <a:solidFill>
                  <a:schemeClr val="bg2">
                    <a:lumMod val="50000"/>
                  </a:schemeClr>
                </a:solidFill>
              </a:rPr>
              <a:t>Boğaziçi Köprüsü </a:t>
            </a:r>
            <a:r>
              <a:rPr lang="tr-TR" sz="3200" b="1" dirty="0" smtClean="0">
                <a:solidFill>
                  <a:schemeClr val="bg2">
                    <a:lumMod val="50000"/>
                  </a:schemeClr>
                </a:solidFill>
              </a:rPr>
              <a:t>Yıkılır </a:t>
            </a:r>
            <a:r>
              <a:rPr lang="tr-TR" sz="3200" b="1" dirty="0">
                <a:solidFill>
                  <a:schemeClr val="bg2">
                    <a:lumMod val="50000"/>
                  </a:schemeClr>
                </a:solidFill>
              </a:rPr>
              <a:t>mı?</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15031133"/>
              </p:ext>
            </p:extLst>
          </p:nvPr>
        </p:nvGraphicFramePr>
        <p:xfrm>
          <a:off x="1760434" y="1034042"/>
          <a:ext cx="10263499" cy="57085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7319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87110" y="273465"/>
            <a:ext cx="11704889" cy="2144994"/>
          </a:xfrm>
        </p:spPr>
        <p:txBody>
          <a:bodyPr>
            <a:normAutofit fontScale="90000"/>
          </a:bodyPr>
          <a:lstStyle/>
          <a:p>
            <a:r>
              <a:rPr lang="tr-TR" sz="4900" b="1" dirty="0" smtClean="0">
                <a:solidFill>
                  <a:srgbClr val="C00000"/>
                </a:solidFill>
              </a:rPr>
              <a:t>SORGULAMAYA DAYALI ÖĞRENME</a:t>
            </a:r>
            <a:br>
              <a:rPr lang="tr-TR" sz="4900" b="1" dirty="0" smtClean="0">
                <a:solidFill>
                  <a:srgbClr val="C00000"/>
                </a:solidFill>
              </a:rPr>
            </a:br>
            <a:r>
              <a:rPr lang="tr-TR" b="1" dirty="0" smtClean="0">
                <a:solidFill>
                  <a:srgbClr val="C00000"/>
                </a:solidFill>
              </a:rPr>
              <a:t>‘</a:t>
            </a:r>
            <a:r>
              <a:rPr lang="tr-TR" sz="3100" b="1" dirty="0" smtClean="0">
                <a:solidFill>
                  <a:srgbClr val="002060"/>
                </a:solidFill>
              </a:rPr>
              <a:t>Evrende En Büyük Ziyan Sorgulama Yeteneğini Yitirmiş Bir Beyindir’</a:t>
            </a:r>
            <a:br>
              <a:rPr lang="tr-TR" sz="3100" b="1" dirty="0" smtClean="0">
                <a:solidFill>
                  <a:srgbClr val="002060"/>
                </a:solidFill>
              </a:rPr>
            </a:br>
            <a:r>
              <a:rPr lang="tr-TR" sz="3100" b="1">
                <a:solidFill>
                  <a:srgbClr val="002060"/>
                </a:solidFill>
              </a:rPr>
              <a:t> </a:t>
            </a:r>
            <a:r>
              <a:rPr lang="tr-TR" sz="3100" b="1" smtClean="0">
                <a:solidFill>
                  <a:srgbClr val="002060"/>
                </a:solidFill>
              </a:rPr>
              <a:t>                                                                                                   Einstein</a:t>
            </a:r>
            <a:r>
              <a:rPr lang="tr-TR" sz="3100" b="1" dirty="0" smtClean="0">
                <a:solidFill>
                  <a:srgbClr val="002060"/>
                </a:solidFill>
              </a:rPr>
              <a:t/>
            </a:r>
            <a:br>
              <a:rPr lang="tr-TR" sz="3100" b="1" dirty="0" smtClean="0">
                <a:solidFill>
                  <a:srgbClr val="002060"/>
                </a:solidFill>
              </a:rPr>
            </a:br>
            <a:endParaRPr lang="tr-TR" sz="3100" b="1" dirty="0">
              <a:solidFill>
                <a:srgbClr val="002060"/>
              </a:solidFill>
            </a:endParaRPr>
          </a:p>
        </p:txBody>
      </p:sp>
      <p:pic>
        <p:nvPicPr>
          <p:cNvPr id="4" name="Resim 3"/>
          <p:cNvPicPr>
            <a:picLocks noChangeAspect="1"/>
          </p:cNvPicPr>
          <p:nvPr/>
        </p:nvPicPr>
        <p:blipFill>
          <a:blip r:embed="rId2"/>
          <a:stretch>
            <a:fillRect/>
          </a:stretch>
        </p:blipFill>
        <p:spPr>
          <a:xfrm>
            <a:off x="2718467" y="2230452"/>
            <a:ext cx="6109339" cy="3997950"/>
          </a:xfrm>
          <a:prstGeom prst="rect">
            <a:avLst/>
          </a:prstGeom>
        </p:spPr>
      </p:pic>
    </p:spTree>
    <p:extLst>
      <p:ext uri="{BB962C8B-B14F-4D97-AF65-F5344CB8AC3E}">
        <p14:creationId xmlns:p14="http://schemas.microsoft.com/office/powerpoint/2010/main" val="1844623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107671318"/>
              </p:ext>
            </p:extLst>
          </p:nvPr>
        </p:nvGraphicFramePr>
        <p:xfrm>
          <a:off x="1179320" y="213645"/>
          <a:ext cx="10793337" cy="6486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3800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52900553"/>
              </p:ext>
            </p:extLst>
          </p:nvPr>
        </p:nvGraphicFramePr>
        <p:xfrm>
          <a:off x="1179320" y="213645"/>
          <a:ext cx="10793337" cy="6486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682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918310013"/>
              </p:ext>
            </p:extLst>
          </p:nvPr>
        </p:nvGraphicFramePr>
        <p:xfrm>
          <a:off x="1179320" y="213645"/>
          <a:ext cx="10793337" cy="6486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532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733831678"/>
              </p:ext>
            </p:extLst>
          </p:nvPr>
        </p:nvGraphicFramePr>
        <p:xfrm>
          <a:off x="1179320" y="213645"/>
          <a:ext cx="10793337" cy="6486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190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559464219"/>
              </p:ext>
            </p:extLst>
          </p:nvPr>
        </p:nvGraphicFramePr>
        <p:xfrm>
          <a:off x="1179320" y="213645"/>
          <a:ext cx="10793337" cy="6486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41597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68854"/>
          </a:xfrm>
        </p:spPr>
        <p:txBody>
          <a:bodyPr/>
          <a:lstStyle/>
          <a:p>
            <a:r>
              <a:rPr lang="tr-TR" b="1" dirty="0" smtClean="0">
                <a:solidFill>
                  <a:srgbClr val="C00000"/>
                </a:solidFill>
              </a:rPr>
              <a:t>Kaynakça</a:t>
            </a:r>
            <a:endParaRPr lang="tr-TR" b="1" dirty="0">
              <a:solidFill>
                <a:srgbClr val="C00000"/>
              </a:solidFill>
            </a:endParaRPr>
          </a:p>
        </p:txBody>
      </p:sp>
      <p:sp>
        <p:nvSpPr>
          <p:cNvPr id="3" name="İçerik Yer Tutucusu 2"/>
          <p:cNvSpPr>
            <a:spLocks noGrp="1"/>
          </p:cNvSpPr>
          <p:nvPr>
            <p:ph idx="1"/>
          </p:nvPr>
        </p:nvSpPr>
        <p:spPr>
          <a:xfrm>
            <a:off x="2589212" y="1495514"/>
            <a:ext cx="8915400" cy="4415708"/>
          </a:xfrm>
        </p:spPr>
        <p:txBody>
          <a:bodyPr>
            <a:normAutofit/>
          </a:bodyPr>
          <a:lstStyle/>
          <a:p>
            <a:pPr algn="just"/>
            <a:r>
              <a:rPr lang="tr-TR" sz="1600" dirty="0" smtClean="0"/>
              <a:t>Bezen, S.(2019).Dalgalar Konusunun Sorgulamaya Dayalı Öğrenme Yaklaşımı İle Desteklenen 5e Öğrenme Modeline Göre İşlenmesi: Bir Eylem Araştırması. Doktora tezi, Hacettepe Üniversitesi Sosyal Bilimler </a:t>
            </a:r>
            <a:r>
              <a:rPr lang="tr-TR" sz="1600" dirty="0" err="1" smtClean="0"/>
              <a:t>Enstitüsü,Ankara</a:t>
            </a:r>
            <a:r>
              <a:rPr lang="tr-TR" sz="1600" dirty="0" smtClean="0"/>
              <a:t>.</a:t>
            </a:r>
          </a:p>
          <a:p>
            <a:pPr algn="just"/>
            <a:r>
              <a:rPr lang="tr-TR" sz="1600" dirty="0" err="1" smtClean="0"/>
              <a:t>Ünal,Ç</a:t>
            </a:r>
            <a:r>
              <a:rPr lang="tr-TR" sz="1600" dirty="0" smtClean="0"/>
              <a:t>.(2014).Sosyal Bilgiler Öğretiminde 5e Öğrenme Döngüsü Modeline Dayalı Etkinliklerin Öğrenme Sürecine Etkisi: Bir Eylem Araştırması. Türkiye Sosyal Bilimler Dergisi, cilt 181,s.295-330.</a:t>
            </a:r>
          </a:p>
          <a:p>
            <a:pPr algn="just"/>
            <a:r>
              <a:rPr lang="tr-TR" sz="1600" dirty="0" smtClean="0"/>
              <a:t>Kaya,G.,</a:t>
            </a:r>
            <a:r>
              <a:rPr lang="tr-TR" sz="1600" dirty="0" err="1" smtClean="0"/>
              <a:t>Yılmaz,S</a:t>
            </a:r>
            <a:r>
              <a:rPr lang="tr-TR" sz="1600" dirty="0" smtClean="0"/>
              <a:t>.(2016).Açık </a:t>
            </a:r>
            <a:r>
              <a:rPr lang="tr-TR" sz="1600" dirty="0"/>
              <a:t>Sorgulamaya Dayalı Öğrenmenin Öğrencilerin Başarısına ve </a:t>
            </a:r>
            <a:r>
              <a:rPr lang="tr-TR" sz="1600" dirty="0" smtClean="0"/>
              <a:t>Bilimsel </a:t>
            </a:r>
            <a:r>
              <a:rPr lang="tr-TR" sz="1600" dirty="0"/>
              <a:t>Süreç Becerilerinin Gelişimine </a:t>
            </a:r>
            <a:r>
              <a:rPr lang="tr-TR" sz="1600" dirty="0" smtClean="0"/>
              <a:t>Etkisi. Hacettepe Ün. Eğitim Fak. Dergisi,31(2),s.310-318.</a:t>
            </a:r>
          </a:p>
          <a:p>
            <a:pPr algn="just"/>
            <a:r>
              <a:rPr lang="tr-TR" sz="1600" dirty="0" err="1" smtClean="0"/>
              <a:t>Karaşah</a:t>
            </a:r>
            <a:r>
              <a:rPr lang="tr-TR" sz="1600" dirty="0" smtClean="0"/>
              <a:t> </a:t>
            </a:r>
            <a:r>
              <a:rPr lang="tr-TR" sz="1600" dirty="0" err="1" smtClean="0"/>
              <a:t>Çakıcı,Ş</a:t>
            </a:r>
            <a:r>
              <a:rPr lang="tr-TR" sz="1600" dirty="0" smtClean="0"/>
              <a:t>.(2020).Sorgulama </a:t>
            </a:r>
            <a:r>
              <a:rPr lang="tr-TR" sz="1600" dirty="0"/>
              <a:t>Temelli Öğrenme Yönteminin Öğrencilerin 21. </a:t>
            </a:r>
            <a:r>
              <a:rPr lang="tr-TR" sz="1600" dirty="0" smtClean="0"/>
              <a:t>Yüzyıl </a:t>
            </a:r>
            <a:r>
              <a:rPr lang="tr-TR" sz="1600" dirty="0"/>
              <a:t>Becerilerine ve Yansıtıcı Düşünme Düzeylerine </a:t>
            </a:r>
            <a:r>
              <a:rPr lang="tr-TR" sz="1600" dirty="0" err="1" smtClean="0"/>
              <a:t>Etkisi.Gazi</a:t>
            </a:r>
            <a:r>
              <a:rPr lang="tr-TR" sz="1600" dirty="0" smtClean="0"/>
              <a:t> </a:t>
            </a:r>
            <a:r>
              <a:rPr lang="tr-TR" sz="1600" dirty="0" err="1" smtClean="0"/>
              <a:t>Ün.Eğitim</a:t>
            </a:r>
            <a:r>
              <a:rPr lang="tr-TR" sz="1600" dirty="0" smtClean="0"/>
              <a:t> Bilimleri Dergisi,6(3),s.344-360.</a:t>
            </a:r>
          </a:p>
          <a:p>
            <a:pPr algn="just"/>
            <a:r>
              <a:rPr lang="tr-TR" sz="1600" dirty="0" err="1" smtClean="0"/>
              <a:t>Fidan,N</a:t>
            </a:r>
            <a:r>
              <a:rPr lang="tr-TR" sz="1600" dirty="0" smtClean="0"/>
              <a:t>.(1986).Okulda Öğrenme ve Öğretme. Ankara: Kadıoğlu Matbaası.</a:t>
            </a:r>
          </a:p>
          <a:p>
            <a:pPr algn="just"/>
            <a:r>
              <a:rPr lang="tr-TR" sz="1600" dirty="0" err="1" smtClean="0"/>
              <a:t>Yaşar,Ş</a:t>
            </a:r>
            <a:r>
              <a:rPr lang="tr-TR" sz="1600" dirty="0" smtClean="0"/>
              <a:t>.(1998).Yapısalcı Kuram ve Öğrenme Öğretme </a:t>
            </a:r>
            <a:r>
              <a:rPr lang="tr-TR" sz="1600" dirty="0" err="1" smtClean="0"/>
              <a:t>Süreci.Anadolu</a:t>
            </a:r>
            <a:r>
              <a:rPr lang="tr-TR" sz="1600" dirty="0" smtClean="0"/>
              <a:t> Ün. Eğitim Fakültesi Dergisi,8(1-2).s.68-75.</a:t>
            </a:r>
          </a:p>
          <a:p>
            <a:pPr algn="just"/>
            <a:endParaRPr lang="tr-TR" sz="1600" dirty="0" smtClean="0"/>
          </a:p>
          <a:p>
            <a:endParaRPr lang="tr-TR" sz="1200" dirty="0" smtClean="0"/>
          </a:p>
          <a:p>
            <a:endParaRPr lang="tr-TR" sz="1200" dirty="0" smtClean="0"/>
          </a:p>
          <a:p>
            <a:endParaRPr lang="tr-TR" sz="1200" dirty="0"/>
          </a:p>
        </p:txBody>
      </p:sp>
    </p:spTree>
    <p:extLst>
      <p:ext uri="{BB962C8B-B14F-4D97-AF65-F5344CB8AC3E}">
        <p14:creationId xmlns:p14="http://schemas.microsoft.com/office/powerpoint/2010/main" val="2030753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79462"/>
            <a:ext cx="8911687" cy="811850"/>
          </a:xfrm>
        </p:spPr>
        <p:txBody>
          <a:bodyPr/>
          <a:lstStyle/>
          <a:p>
            <a:r>
              <a:rPr lang="tr-TR" b="1" dirty="0" smtClean="0">
                <a:solidFill>
                  <a:srgbClr val="C00000"/>
                </a:solidFill>
              </a:rPr>
              <a:t>İlgili Linkler</a:t>
            </a:r>
            <a:endParaRPr lang="tr-TR" b="1" dirty="0">
              <a:solidFill>
                <a:srgbClr val="C00000"/>
              </a:solidFill>
            </a:endParaRPr>
          </a:p>
        </p:txBody>
      </p:sp>
      <p:sp>
        <p:nvSpPr>
          <p:cNvPr id="3" name="İçerik Yer Tutucusu 2"/>
          <p:cNvSpPr>
            <a:spLocks noGrp="1"/>
          </p:cNvSpPr>
          <p:nvPr>
            <p:ph idx="1"/>
          </p:nvPr>
        </p:nvSpPr>
        <p:spPr>
          <a:xfrm>
            <a:off x="2589212" y="1196411"/>
            <a:ext cx="8915400" cy="4999290"/>
          </a:xfrm>
        </p:spPr>
        <p:txBody>
          <a:bodyPr>
            <a:normAutofit/>
          </a:bodyPr>
          <a:lstStyle/>
          <a:p>
            <a:r>
              <a:rPr lang="tr-TR" dirty="0">
                <a:hlinkClick r:id="rId2"/>
              </a:rPr>
              <a:t>http://</a:t>
            </a:r>
            <a:r>
              <a:rPr lang="tr-TR" dirty="0" smtClean="0">
                <a:hlinkClick r:id="rId2"/>
              </a:rPr>
              <a:t>www.fizikpenceresi.com/index.php/animasyonlar/48-mekanik/123-ses-kaynaklarinin-karekteristik-ozellikleri</a:t>
            </a:r>
            <a:endParaRPr lang="tr-TR" dirty="0" smtClean="0"/>
          </a:p>
          <a:p>
            <a:r>
              <a:rPr lang="tr-TR" dirty="0">
                <a:hlinkClick r:id="rId3"/>
              </a:rPr>
              <a:t>http://</a:t>
            </a:r>
            <a:r>
              <a:rPr lang="tr-TR" dirty="0" smtClean="0">
                <a:hlinkClick r:id="rId3"/>
              </a:rPr>
              <a:t>www.fizikpenceresi.com/index.php/animasyonlar/48-mekanik/121-ses-dalgalarinda-yayilma-ortami</a:t>
            </a:r>
            <a:endParaRPr lang="tr-TR" dirty="0" smtClean="0"/>
          </a:p>
          <a:p>
            <a:r>
              <a:rPr lang="tr-TR" dirty="0">
                <a:hlinkClick r:id="rId4"/>
              </a:rPr>
              <a:t>http://</a:t>
            </a:r>
            <a:r>
              <a:rPr lang="tr-TR" dirty="0" smtClean="0">
                <a:hlinkClick r:id="rId4"/>
              </a:rPr>
              <a:t>www.vascak.cz/data/android/physicsatschool/template.php?s=kv_rychlost_zvuku&amp;l=tr&amp;zoom=0</a:t>
            </a:r>
            <a:endParaRPr lang="tr-TR" dirty="0"/>
          </a:p>
          <a:p>
            <a:r>
              <a:rPr lang="tr-TR" dirty="0" smtClean="0">
                <a:hlinkClick r:id="rId5"/>
              </a:rPr>
              <a:t>http</a:t>
            </a:r>
            <a:r>
              <a:rPr lang="tr-TR" dirty="0">
                <a:hlinkClick r:id="rId5"/>
              </a:rPr>
              <a:t>://</a:t>
            </a:r>
            <a:r>
              <a:rPr lang="tr-TR" dirty="0" smtClean="0">
                <a:hlinkClick r:id="rId5"/>
              </a:rPr>
              <a:t>www.animations.physics.unsw.edu.au/jw/sound-pitch-loudness-timbre.htm</a:t>
            </a:r>
            <a:endParaRPr lang="tr-TR" dirty="0" smtClean="0"/>
          </a:p>
          <a:p>
            <a:r>
              <a:rPr lang="tr-TR" dirty="0">
                <a:hlinkClick r:id="rId6"/>
              </a:rPr>
              <a:t>http://</a:t>
            </a:r>
            <a:r>
              <a:rPr lang="tr-TR" dirty="0" smtClean="0">
                <a:hlinkClick r:id="rId6"/>
              </a:rPr>
              <a:t>www.fizikpenceresi.com/index.php/animasyonlar/48-mekanik/122-ses-dalgalarinin-frekansi-ve-siddeti</a:t>
            </a:r>
            <a:endParaRPr lang="tr-TR" dirty="0"/>
          </a:p>
          <a:p>
            <a:r>
              <a:rPr lang="tr-TR" dirty="0" smtClean="0">
                <a:hlinkClick r:id="rId7"/>
              </a:rPr>
              <a:t>https</a:t>
            </a:r>
            <a:r>
              <a:rPr lang="tr-TR" dirty="0">
                <a:hlinkClick r:id="rId7"/>
              </a:rPr>
              <a:t>://</a:t>
            </a:r>
            <a:r>
              <a:rPr lang="tr-TR" dirty="0" smtClean="0">
                <a:hlinkClick r:id="rId7"/>
              </a:rPr>
              <a:t>www.youtube.com/watch?v=kikZdENuj10</a:t>
            </a:r>
            <a:endParaRPr lang="tr-TR" dirty="0" smtClean="0"/>
          </a:p>
          <a:p>
            <a:pPr marL="0" indent="0">
              <a:buNone/>
            </a:pPr>
            <a:endParaRPr lang="tr-TR" dirty="0"/>
          </a:p>
        </p:txBody>
      </p:sp>
    </p:spTree>
    <p:extLst>
      <p:ext uri="{BB962C8B-B14F-4D97-AF65-F5344CB8AC3E}">
        <p14:creationId xmlns:p14="http://schemas.microsoft.com/office/powerpoint/2010/main" val="1720946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rPr>
              <a:t>UYGULAMA</a:t>
            </a:r>
            <a:endParaRPr lang="tr-TR" b="1" dirty="0">
              <a:solidFill>
                <a:srgbClr val="C00000"/>
              </a:solidFill>
            </a:endParaRPr>
          </a:p>
        </p:txBody>
      </p:sp>
      <p:sp>
        <p:nvSpPr>
          <p:cNvPr id="3" name="İçerik Yer Tutucusu 2"/>
          <p:cNvSpPr>
            <a:spLocks noGrp="1"/>
          </p:cNvSpPr>
          <p:nvPr>
            <p:ph idx="1"/>
          </p:nvPr>
        </p:nvSpPr>
        <p:spPr/>
        <p:txBody>
          <a:bodyPr/>
          <a:lstStyle/>
          <a:p>
            <a:pPr algn="just"/>
            <a:r>
              <a:rPr lang="tr-TR" dirty="0"/>
              <a:t> </a:t>
            </a:r>
            <a:r>
              <a:rPr lang="tr-TR" sz="2400" b="1" dirty="0"/>
              <a:t>“5E Öğrenme Halkası </a:t>
            </a:r>
            <a:r>
              <a:rPr lang="tr-TR" sz="2400" b="1" dirty="0" err="1"/>
              <a:t>Modeli”nden</a:t>
            </a:r>
            <a:r>
              <a:rPr lang="tr-TR" sz="2400" b="1" dirty="0"/>
              <a:t> </a:t>
            </a:r>
            <a:r>
              <a:rPr lang="tr-TR" sz="2400" b="1" dirty="0" smtClean="0"/>
              <a:t>yararlanılarak, ‘Sorgulama </a:t>
            </a:r>
            <a:r>
              <a:rPr lang="tr-TR" sz="2400" b="1" dirty="0"/>
              <a:t>T</a:t>
            </a:r>
            <a:r>
              <a:rPr lang="tr-TR" sz="2400" b="1" dirty="0" smtClean="0"/>
              <a:t>emelli </a:t>
            </a:r>
            <a:r>
              <a:rPr lang="tr-TR" sz="2400" b="1" dirty="0"/>
              <a:t>Ö</a:t>
            </a:r>
            <a:r>
              <a:rPr lang="tr-TR" sz="2400" b="1" dirty="0" smtClean="0"/>
              <a:t>ğrenme Süreci’ne dayalı bir etkinlik planı hazırlayınız?</a:t>
            </a:r>
            <a:endParaRPr lang="tr-TR" sz="2400" b="1" dirty="0"/>
          </a:p>
        </p:txBody>
      </p:sp>
    </p:spTree>
    <p:extLst>
      <p:ext uri="{BB962C8B-B14F-4D97-AF65-F5344CB8AC3E}">
        <p14:creationId xmlns:p14="http://schemas.microsoft.com/office/powerpoint/2010/main" val="12787635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39101" y="222458"/>
            <a:ext cx="8911687" cy="674851"/>
          </a:xfrm>
        </p:spPr>
        <p:txBody>
          <a:bodyPr/>
          <a:lstStyle/>
          <a:p>
            <a:r>
              <a:rPr lang="tr-TR" b="1" u="sng" dirty="0" smtClean="0">
                <a:solidFill>
                  <a:srgbClr val="C00000"/>
                </a:solidFill>
              </a:rPr>
              <a:t>ŞABLON</a:t>
            </a:r>
            <a:endParaRPr lang="tr-TR" b="1" u="sng" dirty="0">
              <a:solidFill>
                <a:srgbClr val="C00000"/>
              </a:solidFill>
            </a:endParaRPr>
          </a:p>
        </p:txBody>
      </p:sp>
      <p:sp>
        <p:nvSpPr>
          <p:cNvPr id="3" name="İçerik Yer Tutucusu 2"/>
          <p:cNvSpPr>
            <a:spLocks noGrp="1"/>
          </p:cNvSpPr>
          <p:nvPr>
            <p:ph idx="1"/>
          </p:nvPr>
        </p:nvSpPr>
        <p:spPr>
          <a:xfrm>
            <a:off x="1837346" y="1128045"/>
            <a:ext cx="9451648" cy="4783177"/>
          </a:xfrm>
        </p:spPr>
        <p:txBody>
          <a:bodyPr>
            <a:normAutofit fontScale="62500" lnSpcReduction="20000"/>
          </a:bodyPr>
          <a:lstStyle/>
          <a:p>
            <a:r>
              <a:rPr lang="tr-TR" sz="2800" b="1" dirty="0"/>
              <a:t>Etkinlik </a:t>
            </a:r>
            <a:r>
              <a:rPr lang="tr-TR" sz="2800" b="1" dirty="0" smtClean="0"/>
              <a:t>Adı:</a:t>
            </a:r>
          </a:p>
          <a:p>
            <a:pPr marL="0" indent="0">
              <a:buNone/>
            </a:pPr>
            <a:endParaRPr lang="tr-TR" sz="2800" b="1" dirty="0" smtClean="0"/>
          </a:p>
          <a:p>
            <a:r>
              <a:rPr lang="tr-TR" sz="2800" b="1" dirty="0" smtClean="0"/>
              <a:t>Öğretim </a:t>
            </a:r>
            <a:r>
              <a:rPr lang="tr-TR" sz="2800" b="1" dirty="0"/>
              <a:t>Yaklaşımı: </a:t>
            </a:r>
            <a:r>
              <a:rPr lang="tr-TR" sz="2800" b="1" dirty="0" smtClean="0"/>
              <a:t>   </a:t>
            </a:r>
            <a:r>
              <a:rPr lang="tr-TR" sz="2800" dirty="0" err="1" smtClean="0"/>
              <a:t>Yapılandırmacı</a:t>
            </a:r>
            <a:r>
              <a:rPr lang="tr-TR" sz="2800" smtClean="0"/>
              <a:t> Öğrenme</a:t>
            </a:r>
            <a:endParaRPr lang="tr-TR" sz="2800" dirty="0" smtClean="0"/>
          </a:p>
          <a:p>
            <a:pPr marL="0" indent="0">
              <a:buNone/>
            </a:pPr>
            <a:endParaRPr lang="tr-TR" sz="2800" dirty="0"/>
          </a:p>
          <a:p>
            <a:r>
              <a:rPr lang="tr-TR" sz="2800" b="1" dirty="0"/>
              <a:t>Öğretim Yöntemi: </a:t>
            </a:r>
            <a:r>
              <a:rPr lang="tr-TR" sz="2800" b="1" dirty="0" smtClean="0"/>
              <a:t>     </a:t>
            </a:r>
            <a:r>
              <a:rPr lang="tr-TR" sz="2800" dirty="0" smtClean="0"/>
              <a:t>Sorgulamaya </a:t>
            </a:r>
            <a:r>
              <a:rPr lang="tr-TR" sz="2800" dirty="0"/>
              <a:t>Dayalı </a:t>
            </a:r>
            <a:r>
              <a:rPr lang="tr-TR" sz="2800" dirty="0" smtClean="0"/>
              <a:t>Öğrenme Yaklaşımı </a:t>
            </a:r>
            <a:r>
              <a:rPr lang="tr-TR" sz="2800" dirty="0"/>
              <a:t>İle </a:t>
            </a:r>
            <a:r>
              <a:rPr lang="tr-TR" sz="2800" dirty="0" smtClean="0"/>
              <a:t>Desteklenen </a:t>
            </a:r>
            <a:r>
              <a:rPr lang="tr-TR" sz="2800" dirty="0"/>
              <a:t>5E Öğrenme </a:t>
            </a:r>
            <a:r>
              <a:rPr lang="tr-TR" sz="2800" dirty="0" smtClean="0"/>
              <a:t>Modeli</a:t>
            </a:r>
          </a:p>
          <a:p>
            <a:pPr marL="0" indent="0">
              <a:buNone/>
            </a:pPr>
            <a:endParaRPr lang="tr-TR" sz="2800" dirty="0"/>
          </a:p>
          <a:p>
            <a:r>
              <a:rPr lang="tr-TR" sz="2800" b="1" dirty="0"/>
              <a:t>Kullanılan Öğretim Teknikleri: </a:t>
            </a:r>
            <a:endParaRPr lang="tr-TR" sz="2800" b="1" dirty="0" smtClean="0"/>
          </a:p>
          <a:p>
            <a:pPr marL="0" indent="0">
              <a:buNone/>
            </a:pPr>
            <a:endParaRPr lang="tr-TR" sz="2800" b="1" dirty="0" smtClean="0"/>
          </a:p>
          <a:p>
            <a:r>
              <a:rPr lang="tr-TR" sz="2800" b="1" dirty="0" smtClean="0"/>
              <a:t>Konu</a:t>
            </a:r>
            <a:r>
              <a:rPr lang="tr-TR" sz="2800" b="1" dirty="0"/>
              <a:t>:</a:t>
            </a:r>
            <a:r>
              <a:rPr lang="tr-TR" sz="2800" dirty="0"/>
              <a:t> </a:t>
            </a:r>
            <a:endParaRPr lang="tr-TR" sz="2800" dirty="0" smtClean="0"/>
          </a:p>
          <a:p>
            <a:pPr marL="0" indent="0">
              <a:buNone/>
            </a:pPr>
            <a:endParaRPr lang="tr-TR" sz="2800" dirty="0"/>
          </a:p>
          <a:p>
            <a:r>
              <a:rPr lang="tr-TR" sz="2800" b="1" dirty="0" smtClean="0"/>
              <a:t>Süre:</a:t>
            </a:r>
          </a:p>
          <a:p>
            <a:pPr marL="0" indent="0">
              <a:buNone/>
            </a:pPr>
            <a:endParaRPr lang="tr-TR" sz="2800" b="1" dirty="0" smtClean="0"/>
          </a:p>
          <a:p>
            <a:r>
              <a:rPr lang="tr-TR" sz="2800" b="1" dirty="0" smtClean="0"/>
              <a:t>Etkinlikle Amaçlanan Kazanımlar</a:t>
            </a:r>
            <a:r>
              <a:rPr lang="tr-TR" sz="2800" b="1" dirty="0"/>
              <a:t>:</a:t>
            </a:r>
          </a:p>
        </p:txBody>
      </p:sp>
    </p:spTree>
    <p:extLst>
      <p:ext uri="{BB962C8B-B14F-4D97-AF65-F5344CB8AC3E}">
        <p14:creationId xmlns:p14="http://schemas.microsoft.com/office/powerpoint/2010/main" val="3188170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0293" y="1345223"/>
            <a:ext cx="11392366" cy="5424855"/>
          </a:xfrm>
        </p:spPr>
        <p:txBody>
          <a:bodyPr>
            <a:normAutofit fontScale="47500" lnSpcReduction="20000"/>
          </a:bodyPr>
          <a:lstStyle/>
          <a:p>
            <a:pPr marL="0" indent="0">
              <a:buNone/>
            </a:pPr>
            <a:r>
              <a:rPr lang="tr-TR" sz="3600" b="1" dirty="0" err="1">
                <a:solidFill>
                  <a:srgbClr val="C00000"/>
                </a:solidFill>
              </a:rPr>
              <a:t>Yapılandırmacı</a:t>
            </a:r>
            <a:r>
              <a:rPr lang="tr-TR" sz="3600" b="1" dirty="0">
                <a:solidFill>
                  <a:srgbClr val="C00000"/>
                </a:solidFill>
              </a:rPr>
              <a:t> Sorgulama Halkası </a:t>
            </a:r>
            <a:r>
              <a:rPr lang="tr-TR" sz="3600" b="1" dirty="0" smtClean="0">
                <a:solidFill>
                  <a:srgbClr val="C00000"/>
                </a:solidFill>
              </a:rPr>
              <a:t>Aşamaları                                                 5E </a:t>
            </a:r>
            <a:r>
              <a:rPr lang="tr-TR" sz="3600" b="1" dirty="0">
                <a:solidFill>
                  <a:srgbClr val="C00000"/>
                </a:solidFill>
              </a:rPr>
              <a:t>Öğrenme Halkası Modeli </a:t>
            </a:r>
            <a:r>
              <a:rPr lang="tr-TR" sz="3600" b="1" dirty="0" smtClean="0">
                <a:solidFill>
                  <a:srgbClr val="C00000"/>
                </a:solidFill>
              </a:rPr>
              <a:t>                </a:t>
            </a:r>
          </a:p>
          <a:p>
            <a:pPr marL="0" indent="0">
              <a:buNone/>
            </a:pPr>
            <a:endParaRPr lang="tr-TR" sz="3600" dirty="0"/>
          </a:p>
          <a:p>
            <a:pPr marL="0" indent="0">
              <a:buNone/>
            </a:pPr>
            <a:r>
              <a:rPr lang="tr-TR" sz="3600" dirty="0" smtClean="0"/>
              <a:t>  </a:t>
            </a:r>
            <a:r>
              <a:rPr lang="tr-TR" sz="3600" b="1" dirty="0" smtClean="0">
                <a:solidFill>
                  <a:schemeClr val="accent6">
                    <a:lumMod val="50000"/>
                  </a:schemeClr>
                </a:solidFill>
              </a:rPr>
              <a:t>Sorgulama    </a:t>
            </a:r>
            <a:r>
              <a:rPr lang="tr-TR" sz="3600" dirty="0" smtClean="0">
                <a:solidFill>
                  <a:schemeClr val="accent6">
                    <a:lumMod val="50000"/>
                  </a:schemeClr>
                </a:solidFill>
              </a:rPr>
              <a:t>                                                                                                                         </a:t>
            </a:r>
            <a:r>
              <a:rPr lang="tr-TR" sz="3600" b="1" dirty="0" smtClean="0">
                <a:solidFill>
                  <a:schemeClr val="accent6">
                    <a:lumMod val="50000"/>
                  </a:schemeClr>
                </a:solidFill>
              </a:rPr>
              <a:t>İlgi Uyandırma</a:t>
            </a:r>
          </a:p>
          <a:p>
            <a:pPr marL="0" indent="0">
              <a:buNone/>
            </a:pPr>
            <a:endParaRPr lang="tr-TR" sz="3600" b="1" dirty="0" smtClean="0"/>
          </a:p>
          <a:p>
            <a:pPr marL="0" indent="0">
              <a:buNone/>
            </a:pPr>
            <a:r>
              <a:rPr lang="tr-TR" sz="3600" b="1" dirty="0">
                <a:solidFill>
                  <a:srgbClr val="FFC000"/>
                </a:solidFill>
              </a:rPr>
              <a:t> </a:t>
            </a:r>
            <a:r>
              <a:rPr lang="tr-TR" sz="3600" b="1" dirty="0" smtClean="0">
                <a:solidFill>
                  <a:srgbClr val="FFC000"/>
                </a:solidFill>
              </a:rPr>
              <a:t> Var </a:t>
            </a:r>
            <a:r>
              <a:rPr lang="tr-TR" sz="3600" b="1" dirty="0">
                <a:solidFill>
                  <a:srgbClr val="FFC000"/>
                </a:solidFill>
              </a:rPr>
              <a:t>olan bilginin açığa </a:t>
            </a:r>
            <a:r>
              <a:rPr lang="tr-TR" sz="3600" b="1" dirty="0" smtClean="0">
                <a:solidFill>
                  <a:srgbClr val="FFC000"/>
                </a:solidFill>
              </a:rPr>
              <a:t>çıkarılması</a:t>
            </a:r>
            <a:r>
              <a:rPr lang="tr-TR" sz="3600" b="1" dirty="0">
                <a:solidFill>
                  <a:srgbClr val="FFC000"/>
                </a:solidFill>
              </a:rPr>
              <a:t> </a:t>
            </a:r>
            <a:r>
              <a:rPr lang="tr-TR" sz="3600" b="1" dirty="0" smtClean="0">
                <a:solidFill>
                  <a:srgbClr val="FFC000"/>
                </a:solidFill>
              </a:rPr>
              <a:t>                                                                                    Keşfetme  </a:t>
            </a:r>
          </a:p>
          <a:p>
            <a:pPr marL="0" indent="0">
              <a:buNone/>
            </a:pPr>
            <a:r>
              <a:rPr lang="tr-TR" sz="3600" b="1" dirty="0">
                <a:solidFill>
                  <a:srgbClr val="FFC000"/>
                </a:solidFill>
              </a:rPr>
              <a:t> </a:t>
            </a:r>
            <a:r>
              <a:rPr lang="tr-TR" sz="3600" b="1" dirty="0" smtClean="0">
                <a:solidFill>
                  <a:srgbClr val="FFC000"/>
                </a:solidFill>
              </a:rPr>
              <a:t> Tahminde Bulunma</a:t>
            </a:r>
          </a:p>
          <a:p>
            <a:pPr marL="0" indent="0">
              <a:buNone/>
            </a:pPr>
            <a:r>
              <a:rPr lang="tr-TR" sz="3600" b="1" dirty="0">
                <a:solidFill>
                  <a:srgbClr val="FFC000"/>
                </a:solidFill>
              </a:rPr>
              <a:t> </a:t>
            </a:r>
            <a:r>
              <a:rPr lang="tr-TR" sz="3600" b="1" dirty="0" smtClean="0">
                <a:solidFill>
                  <a:srgbClr val="FFC000"/>
                </a:solidFill>
              </a:rPr>
              <a:t> Uygulamayı </a:t>
            </a:r>
            <a:r>
              <a:rPr lang="tr-TR" sz="3600" b="1" dirty="0">
                <a:solidFill>
                  <a:srgbClr val="FFC000"/>
                </a:solidFill>
              </a:rPr>
              <a:t>planlama ve yapma   </a:t>
            </a:r>
            <a:endParaRPr lang="tr-TR" sz="3600" b="1" dirty="0" smtClean="0">
              <a:solidFill>
                <a:srgbClr val="FFC000"/>
              </a:solidFill>
            </a:endParaRPr>
          </a:p>
          <a:p>
            <a:pPr marL="0" indent="0">
              <a:buNone/>
            </a:pPr>
            <a:endParaRPr lang="tr-TR" sz="3600" b="1" dirty="0">
              <a:solidFill>
                <a:srgbClr val="002060"/>
              </a:solidFill>
            </a:endParaRPr>
          </a:p>
          <a:p>
            <a:pPr marL="0" indent="0">
              <a:buNone/>
            </a:pPr>
            <a:endParaRPr lang="tr-TR" sz="3600" b="1" dirty="0" smtClean="0"/>
          </a:p>
          <a:p>
            <a:pPr marL="0" indent="0">
              <a:buNone/>
            </a:pPr>
            <a:r>
              <a:rPr lang="tr-TR" sz="3600" b="1" dirty="0"/>
              <a:t> </a:t>
            </a:r>
            <a:r>
              <a:rPr lang="tr-TR" sz="3600" b="1" dirty="0" smtClean="0"/>
              <a:t> </a:t>
            </a:r>
            <a:r>
              <a:rPr lang="tr-TR" sz="3600" b="1" dirty="0">
                <a:solidFill>
                  <a:srgbClr val="00B050"/>
                </a:solidFill>
              </a:rPr>
              <a:t>Uygulamayı planlama ve yapma  </a:t>
            </a:r>
            <a:r>
              <a:rPr lang="tr-TR" sz="3600" b="1" dirty="0" smtClean="0">
                <a:solidFill>
                  <a:srgbClr val="00B050"/>
                </a:solidFill>
              </a:rPr>
              <a:t>                                                                                       Açıklama</a:t>
            </a:r>
          </a:p>
          <a:p>
            <a:pPr marL="0" indent="0">
              <a:buNone/>
            </a:pPr>
            <a:endParaRPr lang="tr-TR" sz="3600" b="1" dirty="0">
              <a:solidFill>
                <a:srgbClr val="00B050"/>
              </a:solidFill>
            </a:endParaRPr>
          </a:p>
          <a:p>
            <a:pPr marL="0" indent="0">
              <a:buNone/>
            </a:pPr>
            <a:r>
              <a:rPr lang="tr-TR" sz="3600" b="1" dirty="0"/>
              <a:t>   </a:t>
            </a:r>
            <a:r>
              <a:rPr lang="tr-TR" sz="3600" b="1" dirty="0" smtClean="0">
                <a:solidFill>
                  <a:schemeClr val="accent2">
                    <a:lumMod val="75000"/>
                  </a:schemeClr>
                </a:solidFill>
              </a:rPr>
              <a:t>Yorum yapma</a:t>
            </a:r>
            <a:r>
              <a:rPr lang="tr-TR" sz="3600" b="1" dirty="0">
                <a:solidFill>
                  <a:schemeClr val="accent2">
                    <a:lumMod val="75000"/>
                  </a:schemeClr>
                </a:solidFill>
              </a:rPr>
              <a:t> </a:t>
            </a:r>
            <a:r>
              <a:rPr lang="tr-TR" sz="3600" b="1" dirty="0" smtClean="0">
                <a:solidFill>
                  <a:schemeClr val="accent2">
                    <a:lumMod val="75000"/>
                  </a:schemeClr>
                </a:solidFill>
              </a:rPr>
              <a:t>                                                                                                                       Derinleştirme</a:t>
            </a:r>
          </a:p>
          <a:p>
            <a:pPr marL="0" indent="0">
              <a:buNone/>
            </a:pPr>
            <a:endParaRPr lang="tr-TR" sz="3600" b="1" dirty="0">
              <a:solidFill>
                <a:schemeClr val="accent2">
                  <a:lumMod val="75000"/>
                </a:schemeClr>
              </a:solidFill>
            </a:endParaRPr>
          </a:p>
          <a:p>
            <a:pPr marL="0" indent="0">
              <a:buNone/>
            </a:pPr>
            <a:r>
              <a:rPr lang="tr-TR" sz="3600" b="1" dirty="0" smtClean="0"/>
              <a:t>    </a:t>
            </a:r>
            <a:r>
              <a:rPr lang="tr-TR" sz="3600" b="1" dirty="0" smtClean="0">
                <a:solidFill>
                  <a:srgbClr val="FF0000"/>
                </a:solidFill>
              </a:rPr>
              <a:t>Sonuçları Sunma                                                                                                                   Değerlendirme</a:t>
            </a:r>
            <a:endParaRPr lang="tr-TR" sz="3600" b="1" dirty="0">
              <a:solidFill>
                <a:srgbClr val="FF0000"/>
              </a:solidFill>
            </a:endParaRPr>
          </a:p>
          <a:p>
            <a:pPr marL="0" indent="0">
              <a:buNone/>
            </a:pPr>
            <a:r>
              <a:rPr lang="tr-TR" sz="2200" b="1" dirty="0">
                <a:solidFill>
                  <a:srgbClr val="FF0000"/>
                </a:solidFill>
              </a:rPr>
              <a:t>  </a:t>
            </a:r>
          </a:p>
          <a:p>
            <a:pPr marL="0" indent="0">
              <a:buNone/>
            </a:pPr>
            <a:endParaRPr lang="tr-TR" dirty="0" smtClean="0"/>
          </a:p>
          <a:p>
            <a:pPr marL="0" indent="0">
              <a:buNone/>
            </a:pPr>
            <a:r>
              <a:rPr lang="tr-TR" dirty="0"/>
              <a:t> </a:t>
            </a:r>
            <a:r>
              <a:rPr lang="tr-TR" dirty="0" smtClean="0"/>
              <a:t>  </a:t>
            </a:r>
            <a:endParaRPr lang="tr-TR" dirty="0"/>
          </a:p>
        </p:txBody>
      </p:sp>
    </p:spTree>
    <p:extLst>
      <p:ext uri="{BB962C8B-B14F-4D97-AF65-F5344CB8AC3E}">
        <p14:creationId xmlns:p14="http://schemas.microsoft.com/office/powerpoint/2010/main" val="652471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1351" y="136733"/>
            <a:ext cx="9762212" cy="700755"/>
          </a:xfrm>
        </p:spPr>
        <p:txBody>
          <a:bodyPr/>
          <a:lstStyle/>
          <a:p>
            <a:r>
              <a:rPr lang="tr-TR" b="1" dirty="0" smtClean="0">
                <a:solidFill>
                  <a:srgbClr val="C00000"/>
                </a:solidFill>
              </a:rPr>
              <a:t>         EĞİTİMDE HEDEF</a:t>
            </a:r>
          </a:p>
        </p:txBody>
      </p:sp>
      <p:sp>
        <p:nvSpPr>
          <p:cNvPr id="3" name="İçerik Yer Tutucusu 2"/>
          <p:cNvSpPr>
            <a:spLocks noGrp="1"/>
          </p:cNvSpPr>
          <p:nvPr>
            <p:ph idx="1"/>
          </p:nvPr>
        </p:nvSpPr>
        <p:spPr>
          <a:xfrm>
            <a:off x="2589212" y="837488"/>
            <a:ext cx="8915400" cy="5073734"/>
          </a:xfrm>
        </p:spPr>
        <p:txBody>
          <a:bodyPr/>
          <a:lstStyle/>
          <a:p>
            <a:pPr marL="0" indent="0" algn="just">
              <a:buNone/>
            </a:pPr>
            <a:r>
              <a:rPr lang="tr-TR" dirty="0" smtClean="0"/>
              <a:t>-Günümüzde eğitimin </a:t>
            </a:r>
            <a:r>
              <a:rPr lang="tr-TR" dirty="0"/>
              <a:t>temel amaçlarından biri de 21. yüzyılın istekleri doğrultusunda bireyler yetiştirmektir. </a:t>
            </a:r>
            <a:r>
              <a:rPr lang="tr-TR" dirty="0" smtClean="0"/>
              <a:t>Eğitim bu </a:t>
            </a:r>
            <a:r>
              <a:rPr lang="tr-TR" dirty="0"/>
              <a:t>istek üzerine ilerlemeli ve bireyleri, içinde bulunduğumuz çağa ayak uydurabilecek şekilde yetiştirmelidir. Günümüzde her birey kendi eğitimi için doğru bilgiyi bulmalı ve iyi değerlendirmelidir</a:t>
            </a:r>
            <a:r>
              <a:rPr lang="tr-TR" dirty="0" smtClean="0"/>
              <a:t>.</a:t>
            </a:r>
          </a:p>
          <a:p>
            <a:pPr marL="0" indent="0" algn="just">
              <a:buNone/>
            </a:pPr>
            <a:r>
              <a:rPr lang="tr-TR" dirty="0" smtClean="0"/>
              <a:t>-Milli eğitimde araştıran</a:t>
            </a:r>
            <a:r>
              <a:rPr lang="tr-TR" dirty="0"/>
              <a:t>, sorgulayan, günlük yaşamla bağlantı kurabilen, yaşamın her alanında karşılaştığı problemleri çözmede bilimsel yöntemleri kullanabilen, dünyaya bir bilim insanının bakış açısıyla bakabilen bireylerin yetiştirilmesi amaçlanmıştır</a:t>
            </a:r>
            <a:r>
              <a:rPr lang="tr-TR" dirty="0" smtClean="0"/>
              <a:t>.</a:t>
            </a:r>
          </a:p>
          <a:p>
            <a:pPr marL="0" indent="0" algn="just">
              <a:buNone/>
            </a:pPr>
            <a:r>
              <a:rPr lang="tr-TR" dirty="0" smtClean="0"/>
              <a:t>-Sorgulama </a:t>
            </a:r>
            <a:r>
              <a:rPr lang="tr-TR" dirty="0"/>
              <a:t>temelli öğrenme yöntemi; öğretimin merkezine öğrenciyi aldığından dolayı bireyin sadece akademik başarısına değil motivasyon, tutum ve beceri gibi çeşitli değişkenlerine de olumlu yönde etki edebilmektedir (Tüysüz, </a:t>
            </a:r>
            <a:r>
              <a:rPr lang="tr-TR" dirty="0" err="1"/>
              <a:t>Şardağ</a:t>
            </a:r>
            <a:r>
              <a:rPr lang="tr-TR" dirty="0"/>
              <a:t> ve Durukan, 2017).</a:t>
            </a:r>
          </a:p>
        </p:txBody>
      </p:sp>
    </p:spTree>
    <p:extLst>
      <p:ext uri="{BB962C8B-B14F-4D97-AF65-F5344CB8AC3E}">
        <p14:creationId xmlns:p14="http://schemas.microsoft.com/office/powerpoint/2010/main" val="4185749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rPr>
              <a:t>Hazırlayanlar:</a:t>
            </a:r>
            <a:endParaRPr lang="tr-TR" b="1" dirty="0">
              <a:solidFill>
                <a:srgbClr val="C00000"/>
              </a:solidFill>
            </a:endParaRPr>
          </a:p>
        </p:txBody>
      </p:sp>
      <p:sp>
        <p:nvSpPr>
          <p:cNvPr id="3" name="İçerik Yer Tutucusu 2"/>
          <p:cNvSpPr>
            <a:spLocks noGrp="1"/>
          </p:cNvSpPr>
          <p:nvPr>
            <p:ph idx="1"/>
          </p:nvPr>
        </p:nvSpPr>
        <p:spPr>
          <a:xfrm>
            <a:off x="811849" y="2133600"/>
            <a:ext cx="11380151" cy="3777622"/>
          </a:xfrm>
        </p:spPr>
        <p:txBody>
          <a:bodyPr>
            <a:normAutofit/>
          </a:bodyPr>
          <a:lstStyle/>
          <a:p>
            <a:r>
              <a:rPr lang="tr-TR" sz="2400" b="1" dirty="0" smtClean="0"/>
              <a:t>Huriye Altıntaş Demir: Sincan Şehit Abdullah </a:t>
            </a:r>
            <a:r>
              <a:rPr lang="tr-TR" sz="2400" b="1" dirty="0" err="1" smtClean="0"/>
              <a:t>Büyüksoy</a:t>
            </a:r>
            <a:r>
              <a:rPr lang="tr-TR" sz="2400" b="1" dirty="0" smtClean="0"/>
              <a:t> Bilim ve Sanat Merkezi</a:t>
            </a:r>
          </a:p>
          <a:p>
            <a:pPr marL="0" indent="0">
              <a:buNone/>
            </a:pPr>
            <a:endParaRPr lang="tr-TR" sz="2400" b="1" dirty="0"/>
          </a:p>
          <a:p>
            <a:r>
              <a:rPr lang="tr-TR" sz="2400" b="1" dirty="0" smtClean="0"/>
              <a:t>Nihal Erdem: Aziz Sancar Bilim ve Sanat Merkezi</a:t>
            </a:r>
            <a:endParaRPr lang="tr-TR" sz="2400" b="1" dirty="0"/>
          </a:p>
        </p:txBody>
      </p:sp>
    </p:spTree>
    <p:extLst>
      <p:ext uri="{BB962C8B-B14F-4D97-AF65-F5344CB8AC3E}">
        <p14:creationId xmlns:p14="http://schemas.microsoft.com/office/powerpoint/2010/main" val="278028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72122"/>
            <a:ext cx="8911687" cy="656217"/>
          </a:xfrm>
        </p:spPr>
        <p:txBody>
          <a:bodyPr/>
          <a:lstStyle/>
          <a:p>
            <a:r>
              <a:rPr lang="tr-TR" b="1" dirty="0" smtClean="0">
                <a:solidFill>
                  <a:srgbClr val="C00000"/>
                </a:solidFill>
              </a:rPr>
              <a:t>NEDEN SORGULAYICI ÖĞRENME!</a:t>
            </a:r>
            <a:endParaRPr lang="tr-TR" b="1" dirty="0">
              <a:solidFill>
                <a:srgbClr val="C00000"/>
              </a:solidFill>
            </a:endParaRPr>
          </a:p>
        </p:txBody>
      </p:sp>
      <p:sp>
        <p:nvSpPr>
          <p:cNvPr id="3" name="İçerik Yer Tutucusu 2"/>
          <p:cNvSpPr>
            <a:spLocks noGrp="1"/>
          </p:cNvSpPr>
          <p:nvPr>
            <p:ph idx="1"/>
          </p:nvPr>
        </p:nvSpPr>
        <p:spPr>
          <a:xfrm>
            <a:off x="2204815" y="925158"/>
            <a:ext cx="9714658" cy="5701955"/>
          </a:xfrm>
        </p:spPr>
        <p:txBody>
          <a:bodyPr>
            <a:normAutofit fontScale="70000" lnSpcReduction="20000"/>
          </a:bodyPr>
          <a:lstStyle/>
          <a:p>
            <a:r>
              <a:rPr lang="tr-TR" sz="3600" dirty="0"/>
              <a:t>Merak esaslı bir insan özelliğidir ve bu doğal dürtüyü öğrenme isteği ile birleştirdiğimizde sorgulama başlar. </a:t>
            </a:r>
          </a:p>
          <a:p>
            <a:r>
              <a:rPr lang="tr-TR" sz="3600" dirty="0"/>
              <a:t>Kuvvetli bir bilme ve ortaya çıkarma isteği doğurur. Birisi bu sorulara nasıl cevap bulur?, doğrudan araştırarak mı? Yoksa onları bilenlerden cevaplarını elde ederek mi?.</a:t>
            </a:r>
          </a:p>
          <a:p>
            <a:r>
              <a:rPr lang="tr-TR" sz="3600" dirty="0"/>
              <a:t>Öğrenciler sorgulama sürecinde, yaşamda olup bitenleri bilimsel yollardan inceleme fırsatı bulurlar.</a:t>
            </a:r>
          </a:p>
          <a:p>
            <a:r>
              <a:rPr lang="tr-TR" sz="3600" dirty="0"/>
              <a:t>Sorgulama çocukların toplumsal ve zihinsel gelişimlerine katkı sağlar. </a:t>
            </a:r>
          </a:p>
          <a:p>
            <a:r>
              <a:rPr lang="tr-TR" sz="3600" dirty="0"/>
              <a:t>Çocuklar bilimsel bilgiyi, bilimsel sorgulamayı ve bilim yapmanın doğasını öğrenirler</a:t>
            </a:r>
            <a:r>
              <a:rPr lang="tr-TR" sz="3600" dirty="0" smtClean="0"/>
              <a:t>.</a:t>
            </a:r>
          </a:p>
          <a:p>
            <a:r>
              <a:rPr lang="tr-TR" sz="3600" dirty="0"/>
              <a:t>Bu sayede öğrencilerin üst düzey düşünme becerilerinin gelişimine katkı </a:t>
            </a:r>
            <a:r>
              <a:rPr lang="tr-TR" sz="3600" dirty="0" smtClean="0"/>
              <a:t>sağlar; (Eleştirel düşünme -Yansıtıcı düşünme -Problem Çözme-Yaratıcı Düşünme)</a:t>
            </a:r>
            <a:endParaRPr lang="tr-TR" sz="3600" dirty="0"/>
          </a:p>
          <a:p>
            <a:pPr marL="0" indent="0">
              <a:buNone/>
            </a:pPr>
            <a:r>
              <a:rPr lang="tr-TR" sz="2400" dirty="0"/>
              <a:t/>
            </a:r>
            <a:br>
              <a:rPr lang="tr-TR" sz="2400" dirty="0"/>
            </a:br>
            <a:endParaRPr lang="tr-TR" sz="2400" dirty="0"/>
          </a:p>
          <a:p>
            <a:endParaRPr lang="tr-TR" dirty="0"/>
          </a:p>
        </p:txBody>
      </p:sp>
    </p:spTree>
    <p:extLst>
      <p:ext uri="{BB962C8B-B14F-4D97-AF65-F5344CB8AC3E}">
        <p14:creationId xmlns:p14="http://schemas.microsoft.com/office/powerpoint/2010/main" val="3428934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08263" y="111096"/>
            <a:ext cx="9496350" cy="675118"/>
          </a:xfrm>
        </p:spPr>
        <p:txBody>
          <a:bodyPr>
            <a:noAutofit/>
          </a:bodyPr>
          <a:lstStyle/>
          <a:p>
            <a:r>
              <a:rPr lang="tr-TR" b="1" dirty="0" smtClean="0">
                <a:solidFill>
                  <a:srgbClr val="C00000"/>
                </a:solidFill>
              </a:rPr>
              <a:t>SORGULAMA NEDİR?</a:t>
            </a:r>
            <a:endParaRPr lang="tr-TR" b="1" dirty="0">
              <a:solidFill>
                <a:srgbClr val="C00000"/>
              </a:solidFill>
            </a:endParaRPr>
          </a:p>
        </p:txBody>
      </p:sp>
      <p:sp>
        <p:nvSpPr>
          <p:cNvPr id="3" name="İçerik Yer Tutucusu 2"/>
          <p:cNvSpPr>
            <a:spLocks noGrp="1"/>
          </p:cNvSpPr>
          <p:nvPr>
            <p:ph idx="1"/>
          </p:nvPr>
        </p:nvSpPr>
        <p:spPr>
          <a:xfrm>
            <a:off x="1880075" y="786213"/>
            <a:ext cx="9624537" cy="5913689"/>
          </a:xfrm>
        </p:spPr>
        <p:txBody>
          <a:bodyPr>
            <a:normAutofit fontScale="92500" lnSpcReduction="10000"/>
          </a:bodyPr>
          <a:lstStyle/>
          <a:p>
            <a:pPr marL="0" indent="0" algn="just">
              <a:lnSpc>
                <a:spcPct val="120000"/>
              </a:lnSpc>
              <a:buNone/>
            </a:pPr>
            <a:r>
              <a:rPr lang="tr-TR" sz="2600" dirty="0"/>
              <a:t>Sorgulama öğrencileri bilimsel düşünce ve süreçlere dahil eden bir tekniktir.</a:t>
            </a:r>
          </a:p>
          <a:p>
            <a:pPr marL="0" indent="0" algn="just">
              <a:lnSpc>
                <a:spcPct val="120000"/>
              </a:lnSpc>
              <a:buNone/>
            </a:pPr>
            <a:r>
              <a:rPr lang="tr-TR" sz="2600" dirty="0"/>
              <a:t>Öğrencilere bilim insanlarının ne yaptığını, soruların nasıl bilimsel-mantıksal anlamda cevaplanabileceğini anlamalarına yardım eder.</a:t>
            </a:r>
          </a:p>
          <a:p>
            <a:pPr marL="0" indent="0" algn="just">
              <a:lnSpc>
                <a:spcPct val="120000"/>
              </a:lnSpc>
              <a:buNone/>
            </a:pPr>
            <a:r>
              <a:rPr lang="tr-TR" sz="2600" dirty="0"/>
              <a:t>Sorgulama bireyleri soru sormaya, keşifler yapmaya ve yeni anlamlar bulabilmek için, keşifleri dikkatlice test etmeye teşvik eder.</a:t>
            </a:r>
          </a:p>
          <a:p>
            <a:pPr marL="0" indent="0" algn="just">
              <a:lnSpc>
                <a:spcPct val="120000"/>
              </a:lnSpc>
              <a:buNone/>
            </a:pPr>
            <a:r>
              <a:rPr lang="tr-TR" sz="2600" dirty="0"/>
              <a:t>Sorgulama süreci bir gözlemi anlamak veya bir problemi çözmek için kişinin kendi merakı ilgisi ve isteği üzerine ortaya çıkar.</a:t>
            </a:r>
          </a:p>
          <a:p>
            <a:pPr marL="0" indent="0" algn="just">
              <a:lnSpc>
                <a:spcPct val="120000"/>
              </a:lnSpc>
              <a:buNone/>
            </a:pPr>
            <a:r>
              <a:rPr lang="tr-TR" sz="2600" dirty="0"/>
              <a:t>Araştırma ise sorgulama yoluyla bilgi ve gerçeği aramamıza imkan verir</a:t>
            </a:r>
            <a:r>
              <a:rPr lang="tr-TR" sz="2600" dirty="0" smtClean="0"/>
              <a:t>.</a:t>
            </a:r>
          </a:p>
          <a:p>
            <a:endParaRPr lang="tr-TR" sz="2600" dirty="0"/>
          </a:p>
          <a:p>
            <a:endParaRPr lang="tr-TR" dirty="0"/>
          </a:p>
        </p:txBody>
      </p:sp>
    </p:spTree>
    <p:extLst>
      <p:ext uri="{BB962C8B-B14F-4D97-AF65-F5344CB8AC3E}">
        <p14:creationId xmlns:p14="http://schemas.microsoft.com/office/powerpoint/2010/main" val="61444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57759"/>
          </a:xfrm>
        </p:spPr>
        <p:txBody>
          <a:bodyPr/>
          <a:lstStyle/>
          <a:p>
            <a:r>
              <a:rPr lang="tr-TR" b="1" dirty="0" smtClean="0">
                <a:solidFill>
                  <a:srgbClr val="C00000"/>
                </a:solidFill>
              </a:rPr>
              <a:t>SORGULAMA YÖNTEMLERİ</a:t>
            </a:r>
            <a:endParaRPr lang="tr-TR" b="1" dirty="0">
              <a:solidFill>
                <a:srgbClr val="C00000"/>
              </a:solidFill>
            </a:endParaRPr>
          </a:p>
        </p:txBody>
      </p:sp>
      <p:sp>
        <p:nvSpPr>
          <p:cNvPr id="3" name="İçerik Yer Tutucusu 2"/>
          <p:cNvSpPr>
            <a:spLocks noGrp="1"/>
          </p:cNvSpPr>
          <p:nvPr>
            <p:ph idx="1"/>
          </p:nvPr>
        </p:nvSpPr>
        <p:spPr>
          <a:xfrm>
            <a:off x="2589212" y="1281869"/>
            <a:ext cx="8915400" cy="4629353"/>
          </a:xfrm>
        </p:spPr>
        <p:txBody>
          <a:bodyPr>
            <a:normAutofit fontScale="92500" lnSpcReduction="20000"/>
          </a:bodyPr>
          <a:lstStyle/>
          <a:p>
            <a:pPr marL="0" indent="0" algn="just">
              <a:lnSpc>
                <a:spcPct val="120000"/>
              </a:lnSpc>
              <a:buNone/>
            </a:pPr>
            <a:r>
              <a:rPr lang="tr-TR" dirty="0" smtClean="0"/>
              <a:t>-Sorgulamanın </a:t>
            </a:r>
            <a:r>
              <a:rPr lang="tr-TR" dirty="0"/>
              <a:t>sınıflarda farklı uygulanma yöntemleri vardır. uygulanan yöntemleri öğrencinin derste soru sormak ve soruları cevaplamak için ne kadar özgür bırakıldığına göre sınıflandırılabilir.         </a:t>
            </a:r>
            <a:endParaRPr lang="tr-TR" dirty="0" smtClean="0"/>
          </a:p>
          <a:p>
            <a:pPr marL="0" indent="0" algn="just">
              <a:lnSpc>
                <a:spcPct val="120000"/>
              </a:lnSpc>
              <a:buNone/>
            </a:pPr>
            <a:r>
              <a:rPr lang="tr-TR" dirty="0" smtClean="0"/>
              <a:t> </a:t>
            </a:r>
            <a:r>
              <a:rPr lang="tr-TR" dirty="0"/>
              <a:t>-’Deneylerin onaylanması”, en düşük seviyedeki sorgulama uygulamasıdır. Tıpkı yemek kitaplarında olduğu gibi öğrenciler bilimsel ilkeleri verilen süreçleri takip ederek onaylamaktadır. </a:t>
            </a:r>
            <a:r>
              <a:rPr lang="tr-TR" dirty="0" smtClean="0"/>
              <a:t> </a:t>
            </a:r>
          </a:p>
          <a:p>
            <a:pPr marL="0" indent="0" algn="just">
              <a:lnSpc>
                <a:spcPct val="120000"/>
              </a:lnSpc>
              <a:buNone/>
            </a:pPr>
            <a:r>
              <a:rPr lang="tr-TR" dirty="0"/>
              <a:t>-</a:t>
            </a:r>
            <a:r>
              <a:rPr lang="tr-TR" dirty="0" smtClean="0"/>
              <a:t>“</a:t>
            </a:r>
            <a:r>
              <a:rPr lang="tr-TR" dirty="0"/>
              <a:t>Yapılandırılmış sorgulama” ise diğer bir aşamadır. Öğretmen, öğrencilerin cevaplarını bilmedikleri sorular sorarak, onlara sorgulamayı tamamlamaları için süreçte neler yapılması gerektiğini verir ve öğrenci sonunda cevabı kendi bulur. </a:t>
            </a:r>
          </a:p>
          <a:p>
            <a:pPr marL="0" indent="0" algn="just">
              <a:lnSpc>
                <a:spcPct val="120000"/>
              </a:lnSpc>
              <a:buNone/>
            </a:pPr>
            <a:r>
              <a:rPr lang="tr-TR" dirty="0"/>
              <a:t>-“Yönlendirilmiş sorgulama” ise öğretmenin problemi öğrenciye verdiği ancak problemin çözümü ve bunun için kullanılacak metodun öğrenciye ait olduğu bir süreçtir.</a:t>
            </a:r>
          </a:p>
          <a:p>
            <a:pPr marL="0" indent="0" algn="just">
              <a:lnSpc>
                <a:spcPct val="120000"/>
              </a:lnSpc>
              <a:buNone/>
            </a:pPr>
            <a:r>
              <a:rPr lang="tr-TR" dirty="0"/>
              <a:t>-“Açık sorgulama” ise en üst seviye sorgulamadır. Bu seviyedeki sorgulamada öğretmen, öğrencilerin sorularını ve araştırma desenlerini oluşturmalarına izin verir. Öğrenci tüm süreci kendi devam ettirir(Kaya,Yılmaz.2019).</a:t>
            </a:r>
          </a:p>
        </p:txBody>
      </p:sp>
    </p:spTree>
    <p:extLst>
      <p:ext uri="{BB962C8B-B14F-4D97-AF65-F5344CB8AC3E}">
        <p14:creationId xmlns:p14="http://schemas.microsoft.com/office/powerpoint/2010/main" val="118652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4975" y="470019"/>
            <a:ext cx="10400231" cy="6062666"/>
          </a:xfrm>
        </p:spPr>
        <p:txBody>
          <a:bodyPr>
            <a:normAutofit/>
          </a:bodyPr>
          <a:lstStyle/>
          <a:p>
            <a:pPr marL="0" indent="0">
              <a:buNone/>
            </a:pPr>
            <a:r>
              <a:rPr lang="tr-TR" sz="2400" b="1" u="sng" dirty="0" smtClean="0">
                <a:solidFill>
                  <a:srgbClr val="C00000"/>
                </a:solidFill>
              </a:rPr>
              <a:t>Sorgulama Düzeyleri ve Öğrenciye Verdikleri Bilgiler</a:t>
            </a:r>
          </a:p>
          <a:p>
            <a:pPr marL="0" indent="0">
              <a:buNone/>
            </a:pPr>
            <a:endParaRPr lang="tr-TR" sz="2400" b="1" dirty="0" smtClean="0">
              <a:solidFill>
                <a:srgbClr val="C00000"/>
              </a:solidFill>
            </a:endParaRPr>
          </a:p>
          <a:p>
            <a:pPr marL="0" indent="0">
              <a:buNone/>
            </a:pPr>
            <a:endParaRPr lang="tr-TR" b="1" dirty="0">
              <a:solidFill>
                <a:srgbClr val="C00000"/>
              </a:solidFill>
            </a:endParaRPr>
          </a:p>
          <a:p>
            <a:pPr marL="0" indent="0">
              <a:buNone/>
            </a:pPr>
            <a:r>
              <a:rPr lang="tr-TR" b="1" dirty="0">
                <a:solidFill>
                  <a:srgbClr val="C00000"/>
                </a:solidFill>
              </a:rPr>
              <a:t>Sorgulama Düzeyleri  </a:t>
            </a:r>
            <a:r>
              <a:rPr lang="tr-TR" b="1" dirty="0" smtClean="0">
                <a:solidFill>
                  <a:srgbClr val="C00000"/>
                </a:solidFill>
              </a:rPr>
              <a:t>                                                                  </a:t>
            </a:r>
            <a:r>
              <a:rPr lang="tr-TR" b="1" u="sng" dirty="0" smtClean="0"/>
              <a:t>Problem </a:t>
            </a:r>
            <a:r>
              <a:rPr lang="tr-TR" dirty="0" smtClean="0"/>
              <a:t>       </a:t>
            </a:r>
            <a:r>
              <a:rPr lang="tr-TR" b="1" u="sng" dirty="0" smtClean="0"/>
              <a:t>Süreç </a:t>
            </a:r>
            <a:r>
              <a:rPr lang="tr-TR" dirty="0" smtClean="0"/>
              <a:t>        </a:t>
            </a:r>
            <a:r>
              <a:rPr lang="tr-TR" b="1" u="sng" dirty="0" smtClean="0"/>
              <a:t>Çözüm</a:t>
            </a:r>
            <a:endParaRPr lang="tr-TR" b="1" u="sng" dirty="0"/>
          </a:p>
          <a:p>
            <a:pPr marL="0" indent="0">
              <a:buNone/>
            </a:pPr>
            <a:r>
              <a:rPr lang="tr-TR" dirty="0"/>
              <a:t>1– Doğrulayıcı </a:t>
            </a:r>
            <a:r>
              <a:rPr lang="tr-TR" dirty="0" smtClean="0"/>
              <a:t>Sorgulama                                                               </a:t>
            </a:r>
            <a:r>
              <a:rPr lang="tr-TR" sz="2400" dirty="0" smtClean="0"/>
              <a:t>*                *            *          </a:t>
            </a:r>
            <a:r>
              <a:rPr lang="tr-TR" dirty="0" smtClean="0"/>
              <a:t>    </a:t>
            </a:r>
            <a:r>
              <a:rPr lang="tr-TR" sz="1400" dirty="0" smtClean="0"/>
              <a:t>Sonuçları </a:t>
            </a:r>
            <a:r>
              <a:rPr lang="tr-TR" sz="1400" dirty="0"/>
              <a:t>bilinen düzeye ulaştırma etkinliği ile öğrenci bir ilkeyi doğrular</a:t>
            </a:r>
            <a:r>
              <a:rPr lang="tr-TR" sz="1200" dirty="0"/>
              <a:t>. </a:t>
            </a:r>
          </a:p>
          <a:p>
            <a:pPr marL="0" indent="0">
              <a:buNone/>
            </a:pPr>
            <a:r>
              <a:rPr lang="tr-TR" dirty="0"/>
              <a:t>2– Yapılandırılmış </a:t>
            </a:r>
            <a:r>
              <a:rPr lang="tr-TR" dirty="0" smtClean="0"/>
              <a:t>Sorgulama                                                           </a:t>
            </a:r>
            <a:r>
              <a:rPr lang="tr-TR" sz="2400" dirty="0" smtClean="0"/>
              <a:t>*                *                            </a:t>
            </a:r>
            <a:endParaRPr lang="tr-TR" sz="2400" dirty="0"/>
          </a:p>
          <a:p>
            <a:pPr marL="0" indent="0">
              <a:buNone/>
            </a:pPr>
            <a:r>
              <a:rPr lang="tr-TR" dirty="0" smtClean="0"/>
              <a:t>     </a:t>
            </a:r>
            <a:r>
              <a:rPr lang="tr-TR" sz="1400" dirty="0" smtClean="0"/>
              <a:t>Öğrencilerin </a:t>
            </a:r>
            <a:r>
              <a:rPr lang="tr-TR" sz="1400" dirty="0"/>
              <a:t>öğretmen tarafından verilmiş olan soruyu ve süreci kullanması</a:t>
            </a:r>
            <a:r>
              <a:rPr lang="tr-TR" sz="1600" dirty="0"/>
              <a:t>. </a:t>
            </a:r>
          </a:p>
          <a:p>
            <a:pPr marL="0" indent="0">
              <a:buNone/>
            </a:pPr>
            <a:r>
              <a:rPr lang="tr-TR" dirty="0"/>
              <a:t>3– Yönlendirmeli/Rehberli </a:t>
            </a:r>
            <a:r>
              <a:rPr lang="tr-TR" dirty="0" smtClean="0"/>
              <a:t>Sorgulama                    </a:t>
            </a:r>
            <a:r>
              <a:rPr lang="tr-TR" sz="2400" dirty="0" smtClean="0"/>
              <a:t>                  *                                  </a:t>
            </a:r>
            <a:endParaRPr lang="tr-TR" sz="2400" dirty="0"/>
          </a:p>
          <a:p>
            <a:pPr marL="0" indent="0">
              <a:buNone/>
            </a:pPr>
            <a:r>
              <a:rPr lang="tr-TR" sz="1200" dirty="0" smtClean="0"/>
              <a:t>     </a:t>
            </a:r>
            <a:r>
              <a:rPr lang="tr-TR" sz="1400" dirty="0" smtClean="0"/>
              <a:t>Öğrencilerin </a:t>
            </a:r>
            <a:r>
              <a:rPr lang="tr-TR" sz="1400" dirty="0"/>
              <a:t>öğretmen tarafından verilmiş olan soruyu ve kendi süreçlerini </a:t>
            </a:r>
            <a:r>
              <a:rPr lang="tr-TR" sz="1400" dirty="0" smtClean="0"/>
              <a:t>kullanmaları</a:t>
            </a:r>
            <a:r>
              <a:rPr lang="tr-TR" sz="1400" dirty="0"/>
              <a:t>.</a:t>
            </a:r>
          </a:p>
          <a:p>
            <a:pPr marL="0" indent="0">
              <a:buNone/>
            </a:pPr>
            <a:r>
              <a:rPr lang="tr-TR" sz="1600" dirty="0" smtClean="0"/>
              <a:t>4</a:t>
            </a:r>
            <a:r>
              <a:rPr lang="tr-TR" sz="1600" dirty="0"/>
              <a:t>– Açık Sorgulama</a:t>
            </a:r>
          </a:p>
          <a:p>
            <a:pPr marL="0" indent="0">
              <a:buNone/>
            </a:pPr>
            <a:r>
              <a:rPr lang="tr-TR" sz="1400" dirty="0" smtClean="0"/>
              <a:t>      Öğrencilerin </a:t>
            </a:r>
            <a:r>
              <a:rPr lang="tr-TR" sz="1400" dirty="0"/>
              <a:t>araştırma için soru oluşturmaları ve süreç tasarlamaları.</a:t>
            </a:r>
          </a:p>
        </p:txBody>
      </p:sp>
    </p:spTree>
    <p:extLst>
      <p:ext uri="{BB962C8B-B14F-4D97-AF65-F5344CB8AC3E}">
        <p14:creationId xmlns:p14="http://schemas.microsoft.com/office/powerpoint/2010/main" val="3083833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499759289"/>
              </p:ext>
            </p:extLst>
          </p:nvPr>
        </p:nvGraphicFramePr>
        <p:xfrm>
          <a:off x="2589213" y="683664"/>
          <a:ext cx="8915400" cy="5228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2179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6071" y="478565"/>
            <a:ext cx="9537107" cy="6016240"/>
          </a:xfrm>
        </p:spPr>
        <p:txBody>
          <a:bodyPr>
            <a:noAutofit/>
          </a:bodyPr>
          <a:lstStyle/>
          <a:p>
            <a:pPr marL="0" indent="0">
              <a:buNone/>
            </a:pPr>
            <a:r>
              <a:rPr lang="tr-TR" sz="2400" b="1" dirty="0" smtClean="0">
                <a:solidFill>
                  <a:srgbClr val="C00000"/>
                </a:solidFill>
              </a:rPr>
              <a:t>YAPILANDIRMACILIK</a:t>
            </a:r>
            <a:r>
              <a:rPr lang="tr-TR" sz="2400" dirty="0" smtClean="0">
                <a:solidFill>
                  <a:srgbClr val="C00000"/>
                </a:solidFill>
              </a:rPr>
              <a:t> </a:t>
            </a:r>
          </a:p>
          <a:p>
            <a:pPr marL="0" indent="0" algn="just">
              <a:buNone/>
            </a:pPr>
            <a:r>
              <a:rPr lang="tr-TR" sz="2000" dirty="0" smtClean="0">
                <a:solidFill>
                  <a:srgbClr val="C00000"/>
                </a:solidFill>
              </a:rPr>
              <a:t>-</a:t>
            </a:r>
            <a:r>
              <a:rPr lang="tr-TR" sz="2000" dirty="0" smtClean="0"/>
              <a:t>Öğrenenin </a:t>
            </a:r>
            <a:r>
              <a:rPr lang="tr-TR" sz="2000" dirty="0"/>
              <a:t>bilgiyi yapılandırması ve uygulamaya </a:t>
            </a:r>
            <a:r>
              <a:rPr lang="tr-TR" sz="2000" dirty="0" smtClean="0"/>
              <a:t>koyması</a:t>
            </a:r>
            <a:r>
              <a:rPr lang="tr-TR" sz="2000" dirty="0"/>
              <a:t>, yaparak ve düşünerek öğrenme </a:t>
            </a:r>
            <a:r>
              <a:rPr lang="tr-TR" sz="2000" dirty="0" smtClean="0"/>
              <a:t>(Bezen,2019). Şeklinde tanımlanır.</a:t>
            </a:r>
          </a:p>
          <a:p>
            <a:pPr marL="0" indent="0" algn="just">
              <a:buNone/>
            </a:pPr>
            <a:r>
              <a:rPr lang="tr-TR" sz="2000" dirty="0" smtClean="0"/>
              <a:t>-</a:t>
            </a:r>
            <a:r>
              <a:rPr lang="tr-TR" sz="2000" dirty="0" err="1" smtClean="0"/>
              <a:t>Yapılandırmacılık</a:t>
            </a:r>
            <a:r>
              <a:rPr lang="tr-TR" sz="2000" dirty="0"/>
              <a:t>, </a:t>
            </a:r>
            <a:r>
              <a:rPr lang="tr-TR" sz="2000" dirty="0" err="1"/>
              <a:t>Piaget’in</a:t>
            </a:r>
            <a:r>
              <a:rPr lang="tr-TR" sz="2000" dirty="0"/>
              <a:t> bilişsel gelişime ve bilginin var oluşuna yönelik çalışmalarla ortaya çıkan bir öğrenme kuramıdır (Yaşar, </a:t>
            </a:r>
            <a:r>
              <a:rPr lang="tr-TR" sz="2000" dirty="0" smtClean="0"/>
              <a:t>1998). </a:t>
            </a:r>
          </a:p>
          <a:p>
            <a:pPr marL="0" indent="0" algn="just">
              <a:buNone/>
            </a:pPr>
            <a:r>
              <a:rPr lang="tr-TR" sz="2000" dirty="0"/>
              <a:t>-</a:t>
            </a:r>
            <a:r>
              <a:rPr lang="tr-TR" sz="2000" dirty="0" err="1" smtClean="0"/>
              <a:t>Yapılandırmacılığın</a:t>
            </a:r>
            <a:r>
              <a:rPr lang="tr-TR" sz="2000" dirty="0" smtClean="0"/>
              <a:t> </a:t>
            </a:r>
            <a:r>
              <a:rPr lang="tr-TR" sz="2000" dirty="0"/>
              <a:t>özünde kişinin bilgisini yapılandırması, bilginin transfer edilmesi ve bilginin uygulamaya konulması yer </a:t>
            </a:r>
            <a:r>
              <a:rPr lang="tr-TR" sz="2000" dirty="0" smtClean="0"/>
              <a:t>almaktadır.</a:t>
            </a:r>
          </a:p>
          <a:p>
            <a:pPr marL="0" indent="0" algn="just">
              <a:buNone/>
            </a:pPr>
            <a:r>
              <a:rPr lang="tr-TR" sz="2000" dirty="0" smtClean="0"/>
              <a:t>-</a:t>
            </a:r>
            <a:r>
              <a:rPr lang="tr-TR" sz="2000" dirty="0" err="1" smtClean="0"/>
              <a:t>Yapılandırmacılığın</a:t>
            </a:r>
            <a:r>
              <a:rPr lang="tr-TR" sz="2000" dirty="0" smtClean="0"/>
              <a:t> </a:t>
            </a:r>
            <a:r>
              <a:rPr lang="tr-TR" sz="2000" dirty="0"/>
              <a:t>öğrenme ortamlarında </a:t>
            </a:r>
            <a:r>
              <a:rPr lang="tr-TR" sz="2000" dirty="0" smtClean="0"/>
              <a:t>bilgilerin sorgulanarak</a:t>
            </a:r>
            <a:r>
              <a:rPr lang="tr-TR" sz="2000" dirty="0"/>
              <a:t>, tartışarak, düşünceleri savunarak, hipotez kurarak, düşünceleri paylaşarak ve derse aktif katılım sağlayarak gerçekleştirildiği ifade edilebilir. </a:t>
            </a:r>
            <a:endParaRPr lang="tr-TR" sz="2000" dirty="0" smtClean="0"/>
          </a:p>
          <a:p>
            <a:pPr marL="0" indent="0" algn="just">
              <a:buNone/>
            </a:pPr>
            <a:r>
              <a:rPr lang="tr-TR" sz="2000" dirty="0" smtClean="0"/>
              <a:t>-</a:t>
            </a:r>
            <a:r>
              <a:rPr lang="tr-TR" sz="2000" dirty="0" err="1" smtClean="0"/>
              <a:t>Yapılandırmacı</a:t>
            </a:r>
            <a:r>
              <a:rPr lang="tr-TR" sz="2000" dirty="0" smtClean="0"/>
              <a:t> </a:t>
            </a:r>
            <a:r>
              <a:rPr lang="tr-TR" sz="2000" dirty="0"/>
              <a:t>kuram bilginin öğreniminin öncelikle bireylerin zihinlerinde gerçekleşen iç süreçte gerçekleştiğini savunmaktadır (Fidan, 1986). Öğrenciler öğrenimleri sırasında yeni bilgileri ile var olan zihinsel yapılarını karşılaştırarak yeni bilgilerini bu yapı içerisinde </a:t>
            </a:r>
            <a:r>
              <a:rPr lang="tr-TR" sz="2000" dirty="0" smtClean="0"/>
              <a:t>yerleştirmektedirler(Ünal,2014).</a:t>
            </a:r>
          </a:p>
          <a:p>
            <a:pPr marL="0" indent="0" algn="just">
              <a:buNone/>
            </a:pPr>
            <a:endParaRPr lang="tr-TR" sz="2000" dirty="0" smtClean="0"/>
          </a:p>
          <a:p>
            <a:pPr marL="0" indent="0" algn="just">
              <a:buNone/>
            </a:pPr>
            <a:endParaRPr lang="tr-TR" sz="2400" dirty="0"/>
          </a:p>
        </p:txBody>
      </p:sp>
    </p:spTree>
    <p:extLst>
      <p:ext uri="{BB962C8B-B14F-4D97-AF65-F5344CB8AC3E}">
        <p14:creationId xmlns:p14="http://schemas.microsoft.com/office/powerpoint/2010/main" val="265791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678</TotalTime>
  <Words>2074</Words>
  <Application>Microsoft Office PowerPoint</Application>
  <PresentationFormat>Geniş ekran</PresentationFormat>
  <Paragraphs>208</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30</vt:i4>
      </vt:variant>
    </vt:vector>
  </HeadingPairs>
  <TitlesOfParts>
    <vt:vector size="36" baseType="lpstr">
      <vt:lpstr>Arial</vt:lpstr>
      <vt:lpstr>Calibri</vt:lpstr>
      <vt:lpstr>Century Gothic</vt:lpstr>
      <vt:lpstr>Wingdings 3</vt:lpstr>
      <vt:lpstr>Duman</vt:lpstr>
      <vt:lpstr>Ofis Teması</vt:lpstr>
      <vt:lpstr>“A CHANCE TO TEACHERS TO UNWRAP THE PACKAGES OF THE GIFTED”   Projesi Öğretmen Eğitimi</vt:lpstr>
      <vt:lpstr>SORGULAMAYA DAYALI ÖĞRENME ‘Evrende En Büyük Ziyan Sorgulama Yeteneğini Yitirmiş Bir Beyindir’                                                                                                     Einstein </vt:lpstr>
      <vt:lpstr>         EĞİTİMDE HEDEF</vt:lpstr>
      <vt:lpstr>NEDEN SORGULAYICI ÖĞRENME!</vt:lpstr>
      <vt:lpstr>SORGULAMA NEDİR?</vt:lpstr>
      <vt:lpstr>SORGULAMA YÖNTEMLERİ</vt:lpstr>
      <vt:lpstr>PowerPoint Sunusu</vt:lpstr>
      <vt:lpstr>PowerPoint Sunusu</vt:lpstr>
      <vt:lpstr>PowerPoint Sunusu</vt:lpstr>
      <vt:lpstr>SORGULAMAYA DAYALI ÖĞRENME</vt:lpstr>
      <vt:lpstr>SORGULAMAYA DAYALI ÖĞRENME</vt:lpstr>
      <vt:lpstr>SORGULAMADA ÖĞRETMENİN ROLÜ NEDİR?</vt:lpstr>
      <vt:lpstr>5E MODELİ </vt:lpstr>
      <vt:lpstr>YAPILANDIRICI SORGULAMA HALKASI                                                                 (Llewellyn, 2002).</vt:lpstr>
      <vt:lpstr>PowerPoint Sunusu</vt:lpstr>
      <vt:lpstr>5E MODELİ</vt:lpstr>
      <vt:lpstr>PowerPoint Sunusu</vt:lpstr>
      <vt:lpstr>PowerPoint Sunusu</vt:lpstr>
      <vt:lpstr>ETKİNLİK ÖRNEĞİ: Boğaziçi Köprüsü Yıkılır mı?</vt:lpstr>
      <vt:lpstr>PowerPoint Sunusu</vt:lpstr>
      <vt:lpstr>PowerPoint Sunusu</vt:lpstr>
      <vt:lpstr>PowerPoint Sunusu</vt:lpstr>
      <vt:lpstr>PowerPoint Sunusu</vt:lpstr>
      <vt:lpstr>PowerPoint Sunusu</vt:lpstr>
      <vt:lpstr>Kaynakça</vt:lpstr>
      <vt:lpstr>İlgili Linkler</vt:lpstr>
      <vt:lpstr>UYGULAMA</vt:lpstr>
      <vt:lpstr>ŞABLON</vt:lpstr>
      <vt:lpstr>PowerPoint Sunusu</vt:lpstr>
      <vt:lpstr>Hazırlayanlar: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SORGULAMAYA DAYALI ÖĞRENME</dc:title>
  <dc:creator>Microsoft hesabı</dc:creator>
  <cp:lastModifiedBy>Microsoft hesabı</cp:lastModifiedBy>
  <cp:revision>172</cp:revision>
  <dcterms:created xsi:type="dcterms:W3CDTF">2022-10-29T19:36:46Z</dcterms:created>
  <dcterms:modified xsi:type="dcterms:W3CDTF">2023-02-06T20:04:04Z</dcterms:modified>
</cp:coreProperties>
</file>